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4"/>
  </p:notesMasterIdLst>
  <p:sldIdLst>
    <p:sldId id="256" r:id="rId3"/>
  </p:sldIdLst>
  <p:sldSz cx="43891200" cy="32918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9" userDrawn="1">
          <p15:clr>
            <a:srgbClr val="A4A3A4"/>
          </p15:clr>
        </p15:guide>
        <p15:guide id="2" orient="horz" pos="216" userDrawn="1">
          <p15:clr>
            <a:srgbClr val="A4A3A4"/>
          </p15:clr>
        </p15:guide>
        <p15:guide id="3" orient="horz" pos="15120" userDrawn="1">
          <p15:clr>
            <a:srgbClr val="A4A3A4"/>
          </p15:clr>
        </p15:guide>
        <p15:guide id="4" orient="horz" userDrawn="1">
          <p15:clr>
            <a:srgbClr val="A4A3A4"/>
          </p15:clr>
        </p15:guide>
        <p15:guide id="5" pos="516" userDrawn="1">
          <p15:clr>
            <a:srgbClr val="A4A3A4"/>
          </p15:clr>
        </p15:guide>
        <p15:guide id="6" pos="24061" userDrawn="1">
          <p15:clr>
            <a:srgbClr val="A4A3A4"/>
          </p15:clr>
        </p15:guide>
        <p15:guide id="7" pos="6933" userDrawn="1">
          <p15:clr>
            <a:srgbClr val="9AA0A6"/>
          </p15:clr>
        </p15:guide>
        <p15:guide id="8" orient="horz" pos="3318" userDrawn="1">
          <p15:clr>
            <a:srgbClr val="A4A3A4"/>
          </p15:clr>
        </p15:guide>
        <p15:guide id="9" orient="horz" pos="288" userDrawn="1">
          <p15:clr>
            <a:srgbClr val="A4A3A4"/>
          </p15:clr>
        </p15:guide>
        <p15:guide id="10" orient="horz" pos="20160" userDrawn="1">
          <p15:clr>
            <a:srgbClr val="A4A3A4"/>
          </p15:clr>
        </p15:guide>
        <p15:guide id="11" pos="580" userDrawn="1">
          <p15:clr>
            <a:srgbClr val="A4A3A4"/>
          </p15:clr>
        </p15:guide>
        <p15:guide id="12" pos="27069" userDrawn="1">
          <p15:clr>
            <a:srgbClr val="A4A3A4"/>
          </p15:clr>
        </p15:guide>
        <p15:guide id="13" pos="780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rlGgm+CIGA8CHgWanXNpGmVbYQQ=="/>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FA5792-DFCD-4164-B0A3-EBA7B508156C}">
  <a:tblStyle styleId="{A4FA5792-DFCD-4164-B0A3-EBA7B508156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7E6"/>
          </a:solidFill>
        </a:fill>
      </a:tcStyle>
    </a:wholeTbl>
    <a:band1H>
      <a:tcTxStyle/>
      <a:tcStyle>
        <a:tcBdr/>
        <a:fill>
          <a:solidFill>
            <a:srgbClr val="E0CCCA"/>
          </a:solidFill>
        </a:fill>
      </a:tcStyle>
    </a:band1H>
    <a:band2H>
      <a:tcTxStyle/>
      <a:tcStyle>
        <a:tcBdr/>
      </a:tcStyle>
    </a:band2H>
    <a:band1V>
      <a:tcTxStyle/>
      <a:tcStyle>
        <a:tcBdr/>
        <a:fill>
          <a:solidFill>
            <a:srgbClr val="E0CC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B4572F5-CCB1-427D-AF69-97AF0EB9C8B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10"/>
    <p:restoredTop sz="92562"/>
  </p:normalViewPr>
  <p:slideViewPr>
    <p:cSldViewPr snapToGrid="0">
      <p:cViewPr varScale="1">
        <p:scale>
          <a:sx n="23" d="100"/>
          <a:sy n="23" d="100"/>
        </p:scale>
        <p:origin x="1936" y="288"/>
      </p:cViewPr>
      <p:guideLst>
        <p:guide orient="horz" pos="2489"/>
        <p:guide orient="horz" pos="216"/>
        <p:guide orient="horz" pos="15120"/>
        <p:guide orient="horz"/>
        <p:guide pos="516"/>
        <p:guide pos="24061"/>
        <p:guide pos="6933"/>
        <p:guide orient="horz" pos="3318"/>
        <p:guide orient="horz" pos="288"/>
        <p:guide orient="horz" pos="20160"/>
        <p:guide pos="580"/>
        <p:guide pos="27069"/>
        <p:guide pos="7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11" Type="http://schemas.openxmlformats.org/officeDocument/2006/relationships/presProps" Target="presProps.xml"/><Relationship Id="rId10" Type="http://customschemas.google.com/relationships/presentationmetadata" Target="metadata"/><Relationship Id="rId4"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lvl1pPr marL="457200" marR="0" lvl="0"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48502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80000"/>
              </a:lnSpc>
              <a:spcBef>
                <a:spcPts val="0"/>
              </a:spcBef>
              <a:spcAft>
                <a:spcPts val="0"/>
              </a:spcAft>
              <a:buNone/>
            </a:pPr>
            <a:endParaRPr sz="2557"/>
          </a:p>
        </p:txBody>
      </p:sp>
      <p:sp>
        <p:nvSpPr>
          <p:cNvPr id="94" name="Google Shape;94;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ithout guides - 4 columns">
  <p:cSld name="Without guides - 4 columns">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904187" y="6126328"/>
            <a:ext cx="1005681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2"/>
          </p:nvPr>
        </p:nvSpPr>
        <p:spPr>
          <a:xfrm>
            <a:off x="922340" y="4999642"/>
            <a:ext cx="10048875"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3"/>
          </p:nvPr>
        </p:nvSpPr>
        <p:spPr>
          <a:xfrm>
            <a:off x="922341" y="14238836"/>
            <a:ext cx="10050463"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4"/>
          </p:nvPr>
        </p:nvSpPr>
        <p:spPr>
          <a:xfrm>
            <a:off x="11587173" y="6126328"/>
            <a:ext cx="1004887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5"/>
          </p:nvPr>
        </p:nvSpPr>
        <p:spPr>
          <a:xfrm>
            <a:off x="11587165" y="4999642"/>
            <a:ext cx="10048875"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6"/>
          </p:nvPr>
        </p:nvSpPr>
        <p:spPr>
          <a:xfrm>
            <a:off x="22258349" y="6126328"/>
            <a:ext cx="1004887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7"/>
          </p:nvPr>
        </p:nvSpPr>
        <p:spPr>
          <a:xfrm>
            <a:off x="22250400" y="4999642"/>
            <a:ext cx="10058400"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8"/>
          </p:nvPr>
        </p:nvSpPr>
        <p:spPr>
          <a:xfrm>
            <a:off x="32921573" y="4999642"/>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9"/>
          </p:nvPr>
        </p:nvSpPr>
        <p:spPr>
          <a:xfrm>
            <a:off x="32921573" y="6126328"/>
            <a:ext cx="1004701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3"/>
          </p:nvPr>
        </p:nvSpPr>
        <p:spPr>
          <a:xfrm>
            <a:off x="32921573" y="14299060"/>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14"/>
          </p:nvPr>
        </p:nvSpPr>
        <p:spPr>
          <a:xfrm>
            <a:off x="32919065" y="15499085"/>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body" idx="15"/>
          </p:nvPr>
        </p:nvSpPr>
        <p:spPr>
          <a:xfrm>
            <a:off x="32921573" y="25705724"/>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body" idx="16"/>
          </p:nvPr>
        </p:nvSpPr>
        <p:spPr>
          <a:xfrm>
            <a:off x="32919065" y="26865110"/>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body" idx="17"/>
          </p:nvPr>
        </p:nvSpPr>
        <p:spPr>
          <a:xfrm>
            <a:off x="904187" y="15398596"/>
            <a:ext cx="1005681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body" idx="18"/>
          </p:nvPr>
        </p:nvSpPr>
        <p:spPr>
          <a:xfrm>
            <a:off x="5859781" y="1990085"/>
            <a:ext cx="32171643" cy="119646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2459"/>
              </a:spcBef>
              <a:spcAft>
                <a:spcPts val="0"/>
              </a:spcAft>
              <a:buClr>
                <a:schemeClr val="lt1"/>
              </a:buClr>
              <a:buSzPts val="3840"/>
              <a:buFont typeface="Arial"/>
              <a:buNone/>
              <a:defRPr sz="12533"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body" idx="19"/>
          </p:nvPr>
        </p:nvSpPr>
        <p:spPr>
          <a:xfrm>
            <a:off x="5859781" y="3186553"/>
            <a:ext cx="32171643" cy="126911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1909"/>
              </a:spcBef>
              <a:spcAft>
                <a:spcPts val="0"/>
              </a:spcAft>
              <a:buClr>
                <a:schemeClr val="lt1"/>
              </a:buClr>
              <a:buSzPts val="2987"/>
              <a:buFont typeface="Arial"/>
              <a:buNone/>
              <a:defRPr sz="9600"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body" idx="20"/>
          </p:nvPr>
        </p:nvSpPr>
        <p:spPr>
          <a:xfrm>
            <a:off x="5859781" y="298517"/>
            <a:ext cx="32171643" cy="1668828"/>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3277"/>
              </a:spcBef>
              <a:spcAft>
                <a:spcPts val="0"/>
              </a:spcAft>
              <a:buClr>
                <a:schemeClr val="lt1"/>
              </a:buClr>
              <a:buSzPts val="5120"/>
              <a:buFont typeface="Arial"/>
              <a:buNone/>
              <a:defRPr sz="16266" b="1"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out guides - 3 columns">
  <p:cSld name="Without guides - 3 columns">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909292" y="6126328"/>
            <a:ext cx="1005681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body" idx="2"/>
          </p:nvPr>
        </p:nvSpPr>
        <p:spPr>
          <a:xfrm>
            <a:off x="913265" y="4966942"/>
            <a:ext cx="10048875"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body" idx="3"/>
          </p:nvPr>
        </p:nvSpPr>
        <p:spPr>
          <a:xfrm>
            <a:off x="908499" y="15081634"/>
            <a:ext cx="10058400"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body" idx="4"/>
          </p:nvPr>
        </p:nvSpPr>
        <p:spPr>
          <a:xfrm>
            <a:off x="912474" y="13913716"/>
            <a:ext cx="10050463"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body" idx="5"/>
          </p:nvPr>
        </p:nvSpPr>
        <p:spPr>
          <a:xfrm>
            <a:off x="11587164" y="6159029"/>
            <a:ext cx="20720048"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body" idx="6"/>
          </p:nvPr>
        </p:nvSpPr>
        <p:spPr>
          <a:xfrm>
            <a:off x="11587169" y="4966942"/>
            <a:ext cx="2072004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body" idx="7"/>
          </p:nvPr>
        </p:nvSpPr>
        <p:spPr>
          <a:xfrm>
            <a:off x="11587169" y="21975974"/>
            <a:ext cx="20720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body" idx="8"/>
          </p:nvPr>
        </p:nvSpPr>
        <p:spPr>
          <a:xfrm>
            <a:off x="11587169" y="20775946"/>
            <a:ext cx="2072004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body" idx="9"/>
          </p:nvPr>
        </p:nvSpPr>
        <p:spPr>
          <a:xfrm>
            <a:off x="32960933" y="4966942"/>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body" idx="13"/>
          </p:nvPr>
        </p:nvSpPr>
        <p:spPr>
          <a:xfrm>
            <a:off x="32960933" y="6166967"/>
            <a:ext cx="1004701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2" name="Google Shape;42;p4"/>
          <p:cNvSpPr txBox="1">
            <a:spLocks noGrp="1"/>
          </p:cNvSpPr>
          <p:nvPr>
            <p:ph type="body" idx="14"/>
          </p:nvPr>
        </p:nvSpPr>
        <p:spPr>
          <a:xfrm>
            <a:off x="32960933" y="13973938"/>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3" name="Google Shape;43;p4"/>
          <p:cNvSpPr txBox="1">
            <a:spLocks noGrp="1"/>
          </p:cNvSpPr>
          <p:nvPr>
            <p:ph type="body" idx="15"/>
          </p:nvPr>
        </p:nvSpPr>
        <p:spPr>
          <a:xfrm>
            <a:off x="32958425" y="15173966"/>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4" name="Google Shape;44;p4"/>
          <p:cNvSpPr txBox="1">
            <a:spLocks noGrp="1"/>
          </p:cNvSpPr>
          <p:nvPr>
            <p:ph type="body" idx="16"/>
          </p:nvPr>
        </p:nvSpPr>
        <p:spPr>
          <a:xfrm>
            <a:off x="32960933" y="25380604"/>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17"/>
          </p:nvPr>
        </p:nvSpPr>
        <p:spPr>
          <a:xfrm>
            <a:off x="32958425" y="26580629"/>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6" name="Google Shape;46;p4"/>
          <p:cNvSpPr txBox="1">
            <a:spLocks noGrp="1"/>
          </p:cNvSpPr>
          <p:nvPr>
            <p:ph type="body" idx="18"/>
          </p:nvPr>
        </p:nvSpPr>
        <p:spPr>
          <a:xfrm>
            <a:off x="5859781" y="2031648"/>
            <a:ext cx="32171643" cy="119646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2459"/>
              </a:spcBef>
              <a:spcAft>
                <a:spcPts val="0"/>
              </a:spcAft>
              <a:buClr>
                <a:schemeClr val="lt1"/>
              </a:buClr>
              <a:buSzPts val="3840"/>
              <a:buFont typeface="Arial"/>
              <a:buNone/>
              <a:defRPr sz="12533"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7" name="Google Shape;47;p4"/>
          <p:cNvSpPr txBox="1">
            <a:spLocks noGrp="1"/>
          </p:cNvSpPr>
          <p:nvPr>
            <p:ph type="body" idx="19"/>
          </p:nvPr>
        </p:nvSpPr>
        <p:spPr>
          <a:xfrm>
            <a:off x="5859781" y="3228116"/>
            <a:ext cx="32171643" cy="126911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1909"/>
              </a:spcBef>
              <a:spcAft>
                <a:spcPts val="0"/>
              </a:spcAft>
              <a:buClr>
                <a:schemeClr val="lt1"/>
              </a:buClr>
              <a:buSzPts val="2987"/>
              <a:buFont typeface="Arial"/>
              <a:buNone/>
              <a:defRPr sz="9600"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48" name="Google Shape;48;p4"/>
          <p:cNvSpPr txBox="1">
            <a:spLocks noGrp="1"/>
          </p:cNvSpPr>
          <p:nvPr>
            <p:ph type="body" idx="20"/>
          </p:nvPr>
        </p:nvSpPr>
        <p:spPr>
          <a:xfrm>
            <a:off x="5859781" y="340080"/>
            <a:ext cx="32171643" cy="1668828"/>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3277"/>
              </a:spcBef>
              <a:spcAft>
                <a:spcPts val="0"/>
              </a:spcAft>
              <a:buClr>
                <a:schemeClr val="lt1"/>
              </a:buClr>
              <a:buSzPts val="5120"/>
              <a:buFont typeface="Arial"/>
              <a:buNone/>
              <a:defRPr sz="16266" b="1"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6x60 Template - 4 columns">
  <p:cSld name="36x60 Template - 4 columns">
    <p:spTree>
      <p:nvGrpSpPr>
        <p:cNvPr id="1" name="Shape 55"/>
        <p:cNvGrpSpPr/>
        <p:nvPr/>
      </p:nvGrpSpPr>
      <p:grpSpPr>
        <a:xfrm>
          <a:off x="0" y="0"/>
          <a:ext cx="0" cy="0"/>
          <a:chOff x="0" y="0"/>
          <a:chExt cx="0" cy="0"/>
        </a:xfrm>
      </p:grpSpPr>
      <p:sp>
        <p:nvSpPr>
          <p:cNvPr id="56" name="Google Shape;56;p6"/>
          <p:cNvSpPr txBox="1">
            <a:spLocks noGrp="1"/>
          </p:cNvSpPr>
          <p:nvPr>
            <p:ph type="body" idx="1"/>
          </p:nvPr>
        </p:nvSpPr>
        <p:spPr>
          <a:xfrm>
            <a:off x="904187" y="6126328"/>
            <a:ext cx="1005681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57" name="Google Shape;57;p6"/>
          <p:cNvSpPr txBox="1">
            <a:spLocks noGrp="1"/>
          </p:cNvSpPr>
          <p:nvPr>
            <p:ph type="body" idx="2"/>
          </p:nvPr>
        </p:nvSpPr>
        <p:spPr>
          <a:xfrm>
            <a:off x="922340" y="4999642"/>
            <a:ext cx="10048875"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body" idx="3"/>
          </p:nvPr>
        </p:nvSpPr>
        <p:spPr>
          <a:xfrm>
            <a:off x="922341" y="14238836"/>
            <a:ext cx="10050463"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59" name="Google Shape;59;p6"/>
          <p:cNvSpPr txBox="1">
            <a:spLocks noGrp="1"/>
          </p:cNvSpPr>
          <p:nvPr>
            <p:ph type="body" idx="4"/>
          </p:nvPr>
        </p:nvSpPr>
        <p:spPr>
          <a:xfrm>
            <a:off x="11587173" y="6126328"/>
            <a:ext cx="1004887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0" name="Google Shape;60;p6"/>
          <p:cNvSpPr txBox="1">
            <a:spLocks noGrp="1"/>
          </p:cNvSpPr>
          <p:nvPr>
            <p:ph type="body" idx="5"/>
          </p:nvPr>
        </p:nvSpPr>
        <p:spPr>
          <a:xfrm>
            <a:off x="11587165" y="4999642"/>
            <a:ext cx="10048875"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1" name="Google Shape;61;p6"/>
          <p:cNvSpPr txBox="1">
            <a:spLocks noGrp="1"/>
          </p:cNvSpPr>
          <p:nvPr>
            <p:ph type="body" idx="6"/>
          </p:nvPr>
        </p:nvSpPr>
        <p:spPr>
          <a:xfrm>
            <a:off x="22258349" y="6126328"/>
            <a:ext cx="1004887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2" name="Google Shape;62;p6"/>
          <p:cNvSpPr txBox="1">
            <a:spLocks noGrp="1"/>
          </p:cNvSpPr>
          <p:nvPr>
            <p:ph type="body" idx="7"/>
          </p:nvPr>
        </p:nvSpPr>
        <p:spPr>
          <a:xfrm>
            <a:off x="22250400" y="4999642"/>
            <a:ext cx="10058400"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body" idx="8"/>
          </p:nvPr>
        </p:nvSpPr>
        <p:spPr>
          <a:xfrm>
            <a:off x="32921573" y="4999642"/>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4" name="Google Shape;64;p6"/>
          <p:cNvSpPr txBox="1">
            <a:spLocks noGrp="1"/>
          </p:cNvSpPr>
          <p:nvPr>
            <p:ph type="body" idx="9"/>
          </p:nvPr>
        </p:nvSpPr>
        <p:spPr>
          <a:xfrm>
            <a:off x="32921573" y="6126328"/>
            <a:ext cx="1004701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5" name="Google Shape;65;p6"/>
          <p:cNvSpPr txBox="1">
            <a:spLocks noGrp="1"/>
          </p:cNvSpPr>
          <p:nvPr>
            <p:ph type="body" idx="13"/>
          </p:nvPr>
        </p:nvSpPr>
        <p:spPr>
          <a:xfrm>
            <a:off x="32921573" y="14299060"/>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6" name="Google Shape;66;p6"/>
          <p:cNvSpPr txBox="1">
            <a:spLocks noGrp="1"/>
          </p:cNvSpPr>
          <p:nvPr>
            <p:ph type="body" idx="14"/>
          </p:nvPr>
        </p:nvSpPr>
        <p:spPr>
          <a:xfrm>
            <a:off x="32919065" y="15499085"/>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7" name="Google Shape;67;p6"/>
          <p:cNvSpPr txBox="1">
            <a:spLocks noGrp="1"/>
          </p:cNvSpPr>
          <p:nvPr>
            <p:ph type="body" idx="15"/>
          </p:nvPr>
        </p:nvSpPr>
        <p:spPr>
          <a:xfrm>
            <a:off x="32921573" y="25705724"/>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8" name="Google Shape;68;p6"/>
          <p:cNvSpPr txBox="1">
            <a:spLocks noGrp="1"/>
          </p:cNvSpPr>
          <p:nvPr>
            <p:ph type="body" idx="16"/>
          </p:nvPr>
        </p:nvSpPr>
        <p:spPr>
          <a:xfrm>
            <a:off x="32919065" y="26865110"/>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69" name="Google Shape;69;p6"/>
          <p:cNvSpPr txBox="1">
            <a:spLocks noGrp="1"/>
          </p:cNvSpPr>
          <p:nvPr>
            <p:ph type="body" idx="17"/>
          </p:nvPr>
        </p:nvSpPr>
        <p:spPr>
          <a:xfrm>
            <a:off x="904187" y="15398596"/>
            <a:ext cx="1005681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0" name="Google Shape;70;p6"/>
          <p:cNvSpPr txBox="1">
            <a:spLocks noGrp="1"/>
          </p:cNvSpPr>
          <p:nvPr>
            <p:ph type="body" idx="18"/>
          </p:nvPr>
        </p:nvSpPr>
        <p:spPr>
          <a:xfrm>
            <a:off x="5859781" y="1948520"/>
            <a:ext cx="32171643" cy="119646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2459"/>
              </a:spcBef>
              <a:spcAft>
                <a:spcPts val="0"/>
              </a:spcAft>
              <a:buClr>
                <a:schemeClr val="lt1"/>
              </a:buClr>
              <a:buSzPts val="3840"/>
              <a:buFont typeface="Arial"/>
              <a:buNone/>
              <a:defRPr sz="12533"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1" name="Google Shape;71;p6"/>
          <p:cNvSpPr txBox="1">
            <a:spLocks noGrp="1"/>
          </p:cNvSpPr>
          <p:nvPr>
            <p:ph type="body" idx="19"/>
          </p:nvPr>
        </p:nvSpPr>
        <p:spPr>
          <a:xfrm>
            <a:off x="5859781" y="3144988"/>
            <a:ext cx="32171643" cy="126911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1909"/>
              </a:spcBef>
              <a:spcAft>
                <a:spcPts val="0"/>
              </a:spcAft>
              <a:buClr>
                <a:schemeClr val="lt1"/>
              </a:buClr>
              <a:buSzPts val="2987"/>
              <a:buFont typeface="Arial"/>
              <a:buNone/>
              <a:defRPr sz="9600"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2" name="Google Shape;72;p6"/>
          <p:cNvSpPr txBox="1">
            <a:spLocks noGrp="1"/>
          </p:cNvSpPr>
          <p:nvPr>
            <p:ph type="body" idx="20"/>
          </p:nvPr>
        </p:nvSpPr>
        <p:spPr>
          <a:xfrm>
            <a:off x="5859781" y="256952"/>
            <a:ext cx="32171643" cy="1668828"/>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3277"/>
              </a:spcBef>
              <a:spcAft>
                <a:spcPts val="0"/>
              </a:spcAft>
              <a:buClr>
                <a:schemeClr val="lt1"/>
              </a:buClr>
              <a:buSzPts val="5120"/>
              <a:buFont typeface="Arial"/>
              <a:buNone/>
              <a:defRPr sz="16266" b="1"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6x60 Template - 3 columns">
  <p:cSld name="36x60 Template - 3 columns">
    <p:spTree>
      <p:nvGrpSpPr>
        <p:cNvPr id="1" name="Shape 73"/>
        <p:cNvGrpSpPr/>
        <p:nvPr/>
      </p:nvGrpSpPr>
      <p:grpSpPr>
        <a:xfrm>
          <a:off x="0" y="0"/>
          <a:ext cx="0" cy="0"/>
          <a:chOff x="0" y="0"/>
          <a:chExt cx="0" cy="0"/>
        </a:xfrm>
      </p:grpSpPr>
      <p:sp>
        <p:nvSpPr>
          <p:cNvPr id="74" name="Google Shape;74;p7"/>
          <p:cNvSpPr txBox="1">
            <a:spLocks noGrp="1"/>
          </p:cNvSpPr>
          <p:nvPr>
            <p:ph type="body" idx="1"/>
          </p:nvPr>
        </p:nvSpPr>
        <p:spPr>
          <a:xfrm>
            <a:off x="909292" y="6126328"/>
            <a:ext cx="10056813"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5" name="Google Shape;75;p7"/>
          <p:cNvSpPr txBox="1">
            <a:spLocks noGrp="1"/>
          </p:cNvSpPr>
          <p:nvPr>
            <p:ph type="body" idx="2"/>
          </p:nvPr>
        </p:nvSpPr>
        <p:spPr>
          <a:xfrm>
            <a:off x="913265" y="4966942"/>
            <a:ext cx="10048875"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6" name="Google Shape;76;p7"/>
          <p:cNvSpPr txBox="1">
            <a:spLocks noGrp="1"/>
          </p:cNvSpPr>
          <p:nvPr>
            <p:ph type="body" idx="3"/>
          </p:nvPr>
        </p:nvSpPr>
        <p:spPr>
          <a:xfrm>
            <a:off x="908499" y="15081634"/>
            <a:ext cx="10058400"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7" name="Google Shape;77;p7"/>
          <p:cNvSpPr txBox="1">
            <a:spLocks noGrp="1"/>
          </p:cNvSpPr>
          <p:nvPr>
            <p:ph type="body" idx="4"/>
          </p:nvPr>
        </p:nvSpPr>
        <p:spPr>
          <a:xfrm>
            <a:off x="912474" y="13913716"/>
            <a:ext cx="10050463"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8" name="Google Shape;78;p7"/>
          <p:cNvSpPr txBox="1">
            <a:spLocks noGrp="1"/>
          </p:cNvSpPr>
          <p:nvPr>
            <p:ph type="body" idx="5"/>
          </p:nvPr>
        </p:nvSpPr>
        <p:spPr>
          <a:xfrm>
            <a:off x="11587164" y="6159029"/>
            <a:ext cx="20720048"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79" name="Google Shape;79;p7"/>
          <p:cNvSpPr txBox="1">
            <a:spLocks noGrp="1"/>
          </p:cNvSpPr>
          <p:nvPr>
            <p:ph type="body" idx="6"/>
          </p:nvPr>
        </p:nvSpPr>
        <p:spPr>
          <a:xfrm>
            <a:off x="11587169" y="4966942"/>
            <a:ext cx="2072004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0" name="Google Shape;80;p7"/>
          <p:cNvSpPr txBox="1">
            <a:spLocks noGrp="1"/>
          </p:cNvSpPr>
          <p:nvPr>
            <p:ph type="body" idx="7"/>
          </p:nvPr>
        </p:nvSpPr>
        <p:spPr>
          <a:xfrm>
            <a:off x="11587169" y="21975974"/>
            <a:ext cx="20720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1" name="Google Shape;81;p7"/>
          <p:cNvSpPr txBox="1">
            <a:spLocks noGrp="1"/>
          </p:cNvSpPr>
          <p:nvPr>
            <p:ph type="body" idx="8"/>
          </p:nvPr>
        </p:nvSpPr>
        <p:spPr>
          <a:xfrm>
            <a:off x="11587169" y="20775946"/>
            <a:ext cx="2072004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2" name="Google Shape;82;p7"/>
          <p:cNvSpPr txBox="1">
            <a:spLocks noGrp="1"/>
          </p:cNvSpPr>
          <p:nvPr>
            <p:ph type="body" idx="9"/>
          </p:nvPr>
        </p:nvSpPr>
        <p:spPr>
          <a:xfrm>
            <a:off x="32960933" y="4966942"/>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3" name="Google Shape;83;p7"/>
          <p:cNvSpPr txBox="1">
            <a:spLocks noGrp="1"/>
          </p:cNvSpPr>
          <p:nvPr>
            <p:ph type="body" idx="13"/>
          </p:nvPr>
        </p:nvSpPr>
        <p:spPr>
          <a:xfrm>
            <a:off x="32960933" y="6166967"/>
            <a:ext cx="1004701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4" name="Google Shape;84;p7"/>
          <p:cNvSpPr txBox="1">
            <a:spLocks noGrp="1"/>
          </p:cNvSpPr>
          <p:nvPr>
            <p:ph type="body" idx="14"/>
          </p:nvPr>
        </p:nvSpPr>
        <p:spPr>
          <a:xfrm>
            <a:off x="32960933" y="13973938"/>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5" name="Google Shape;85;p7"/>
          <p:cNvSpPr txBox="1">
            <a:spLocks noGrp="1"/>
          </p:cNvSpPr>
          <p:nvPr>
            <p:ph type="body" idx="15"/>
          </p:nvPr>
        </p:nvSpPr>
        <p:spPr>
          <a:xfrm>
            <a:off x="32958425" y="15173966"/>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6" name="Google Shape;86;p7"/>
          <p:cNvSpPr txBox="1">
            <a:spLocks noGrp="1"/>
          </p:cNvSpPr>
          <p:nvPr>
            <p:ph type="body" idx="16"/>
          </p:nvPr>
        </p:nvSpPr>
        <p:spPr>
          <a:xfrm>
            <a:off x="32960933" y="25380604"/>
            <a:ext cx="10047019" cy="1454976"/>
          </a:xfrm>
          <a:prstGeom prst="rect">
            <a:avLst/>
          </a:prstGeom>
          <a:noFill/>
          <a:ln>
            <a:noFill/>
          </a:ln>
        </p:spPr>
        <p:txBody>
          <a:bodyPr spcFirstLastPara="1" wrap="square" lIns="62656" tIns="62656" rIns="62656" bIns="62656" anchor="ctr" anchorCtr="0">
            <a:spAutoFit/>
          </a:bodyPr>
          <a:lstStyle>
            <a:lvl1pPr marL="1462678" marR="0" lvl="0" indent="-731336" algn="ctr" rtl="0">
              <a:spcBef>
                <a:spcPts val="1435"/>
              </a:spcBef>
              <a:spcAft>
                <a:spcPts val="0"/>
              </a:spcAft>
              <a:buClr>
                <a:schemeClr val="accent1"/>
              </a:buClr>
              <a:buSzPts val="2240"/>
              <a:buFont typeface="Arial"/>
              <a:buNone/>
              <a:defRPr sz="7466" b="1" i="0" u="sng" strike="noStrike" cap="none">
                <a:solidFill>
                  <a:schemeClr val="accent1"/>
                </a:solidFill>
                <a:latin typeface="Calibri"/>
                <a:ea typeface="Calibri"/>
                <a:cs typeface="Calibri"/>
                <a:sym typeface="Calibri"/>
              </a:defRPr>
            </a:lvl1pPr>
            <a:lvl2pPr marL="2925351" marR="0" lvl="1" indent="-2400007" algn="l" rtl="0">
              <a:spcBef>
                <a:spcPts val="5259"/>
              </a:spcBef>
              <a:spcAft>
                <a:spcPts val="0"/>
              </a:spcAft>
              <a:buClr>
                <a:schemeClr val="dk1"/>
              </a:buClr>
              <a:buSzPts val="8214"/>
              <a:buFont typeface="Arial"/>
              <a:buChar char="–"/>
              <a:defRPr sz="26133" b="0" i="0" u="none" strike="noStrike" cap="none">
                <a:solidFill>
                  <a:schemeClr val="dk1"/>
                </a:solidFill>
                <a:latin typeface="Calibri"/>
                <a:ea typeface="Calibri"/>
                <a:cs typeface="Calibri"/>
                <a:sym typeface="Calibri"/>
              </a:defRPr>
            </a:lvl2pPr>
            <a:lvl3pPr marL="4388029" marR="0" lvl="2" indent="-2161509" algn="l" rtl="0">
              <a:spcBef>
                <a:spcPts val="4507"/>
              </a:spcBef>
              <a:spcAft>
                <a:spcPts val="0"/>
              </a:spcAft>
              <a:buClr>
                <a:schemeClr val="dk1"/>
              </a:buClr>
              <a:buSzPts val="7040"/>
              <a:buFont typeface="Arial"/>
              <a:buChar char="•"/>
              <a:defRPr sz="22399" b="0" i="0" u="none" strike="noStrike" cap="none">
                <a:solidFill>
                  <a:schemeClr val="dk1"/>
                </a:solidFill>
                <a:latin typeface="Calibri"/>
                <a:ea typeface="Calibri"/>
                <a:cs typeface="Calibri"/>
                <a:sym typeface="Calibri"/>
              </a:defRPr>
            </a:lvl3pPr>
            <a:lvl4pPr marL="5850704" marR="0" lvl="3"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4pPr>
            <a:lvl5pPr marL="7313382" marR="0" lvl="4"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7" name="Google Shape;87;p7"/>
          <p:cNvSpPr txBox="1">
            <a:spLocks noGrp="1"/>
          </p:cNvSpPr>
          <p:nvPr>
            <p:ph type="body" idx="17"/>
          </p:nvPr>
        </p:nvSpPr>
        <p:spPr>
          <a:xfrm>
            <a:off x="32958425" y="26580629"/>
            <a:ext cx="10052049" cy="1183334"/>
          </a:xfrm>
          <a:prstGeom prst="rect">
            <a:avLst/>
          </a:prstGeom>
          <a:noFill/>
          <a:ln>
            <a:noFill/>
          </a:ln>
        </p:spPr>
        <p:txBody>
          <a:bodyPr spcFirstLastPara="1" wrap="square" lIns="156685" tIns="156685" rIns="156685" bIns="156685" anchor="t" anchorCtr="0">
            <a:spAutoFit/>
          </a:bodyPr>
          <a:lstStyle>
            <a:lvl1pPr marL="1462678" marR="0" lvl="0" indent="-731336" algn="l" rtl="0">
              <a:spcBef>
                <a:spcPts val="957"/>
              </a:spcBef>
              <a:spcAft>
                <a:spcPts val="0"/>
              </a:spcAft>
              <a:buClr>
                <a:srgbClr val="3F2F28"/>
              </a:buClr>
              <a:buSzPts val="1493"/>
              <a:buFont typeface="Arial"/>
              <a:buNone/>
              <a:defRPr sz="4800" b="0" i="0" u="none" strike="noStrike" cap="none">
                <a:solidFill>
                  <a:srgbClr val="3F2F28"/>
                </a:solidFill>
                <a:latin typeface="Times New Roman"/>
                <a:ea typeface="Times New Roman"/>
                <a:cs typeface="Times New Roman"/>
                <a:sym typeface="Times New Roman"/>
              </a:defRPr>
            </a:lvl1pPr>
            <a:lvl2pPr marL="2925351" marR="0" lvl="1"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2pPr>
            <a:lvl3pPr marL="4388029" marR="0" lvl="2"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3pPr>
            <a:lvl4pPr marL="5850704" marR="0" lvl="3"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4pPr>
            <a:lvl5pPr marL="7313382" marR="0" lvl="4" indent="-1034635" algn="l" rtl="0">
              <a:spcBef>
                <a:spcPts val="957"/>
              </a:spcBef>
              <a:spcAft>
                <a:spcPts val="0"/>
              </a:spcAft>
              <a:buClr>
                <a:schemeClr val="dk1"/>
              </a:buClr>
              <a:buSzPts val="1493"/>
              <a:buFont typeface="Arial"/>
              <a:buChar char="»"/>
              <a:defRPr sz="4800" b="0" i="0" u="none" strike="noStrike" cap="none">
                <a:solidFill>
                  <a:schemeClr val="dk1"/>
                </a:solidFill>
                <a:latin typeface="Trebuchet MS"/>
                <a:ea typeface="Trebuchet MS"/>
                <a:cs typeface="Trebuchet MS"/>
                <a:sym typeface="Trebuchet MS"/>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8" name="Google Shape;88;p7"/>
          <p:cNvSpPr txBox="1">
            <a:spLocks noGrp="1"/>
          </p:cNvSpPr>
          <p:nvPr>
            <p:ph type="body" idx="18"/>
          </p:nvPr>
        </p:nvSpPr>
        <p:spPr>
          <a:xfrm>
            <a:off x="5859781" y="2040983"/>
            <a:ext cx="32171643" cy="119646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2459"/>
              </a:spcBef>
              <a:spcAft>
                <a:spcPts val="0"/>
              </a:spcAft>
              <a:buClr>
                <a:schemeClr val="lt1"/>
              </a:buClr>
              <a:buSzPts val="3840"/>
              <a:buFont typeface="Arial"/>
              <a:buNone/>
              <a:defRPr sz="12533"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89" name="Google Shape;89;p7"/>
          <p:cNvSpPr txBox="1">
            <a:spLocks noGrp="1"/>
          </p:cNvSpPr>
          <p:nvPr>
            <p:ph type="body" idx="19"/>
          </p:nvPr>
        </p:nvSpPr>
        <p:spPr>
          <a:xfrm>
            <a:off x="5859781" y="3237451"/>
            <a:ext cx="32171643" cy="1269110"/>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1909"/>
              </a:spcBef>
              <a:spcAft>
                <a:spcPts val="0"/>
              </a:spcAft>
              <a:buClr>
                <a:schemeClr val="lt1"/>
              </a:buClr>
              <a:buSzPts val="2987"/>
              <a:buFont typeface="Arial"/>
              <a:buNone/>
              <a:defRPr sz="9600" b="0"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
        <p:nvSpPr>
          <p:cNvPr id="90" name="Google Shape;90;p7"/>
          <p:cNvSpPr txBox="1">
            <a:spLocks noGrp="1"/>
          </p:cNvSpPr>
          <p:nvPr>
            <p:ph type="body" idx="20"/>
          </p:nvPr>
        </p:nvSpPr>
        <p:spPr>
          <a:xfrm>
            <a:off x="5859781" y="349415"/>
            <a:ext cx="32171643" cy="1668828"/>
          </a:xfrm>
          <a:prstGeom prst="rect">
            <a:avLst/>
          </a:prstGeom>
          <a:noFill/>
          <a:ln>
            <a:noFill/>
          </a:ln>
        </p:spPr>
        <p:txBody>
          <a:bodyPr spcFirstLastPara="1" wrap="square" lIns="109686" tIns="54827" rIns="109686" bIns="54827" anchor="t" anchorCtr="0">
            <a:normAutofit/>
          </a:bodyPr>
          <a:lstStyle>
            <a:lvl1pPr marL="1462678" marR="0" lvl="0" indent="-731336" algn="ctr" rtl="0">
              <a:spcBef>
                <a:spcPts val="3277"/>
              </a:spcBef>
              <a:spcAft>
                <a:spcPts val="0"/>
              </a:spcAft>
              <a:buClr>
                <a:schemeClr val="lt1"/>
              </a:buClr>
              <a:buSzPts val="5120"/>
              <a:buFont typeface="Arial"/>
              <a:buNone/>
              <a:defRPr sz="16266" b="1" i="0" u="none" strike="noStrike" cap="none">
                <a:solidFill>
                  <a:schemeClr val="lt1"/>
                </a:solidFill>
                <a:latin typeface="Calibri"/>
                <a:ea typeface="Calibri"/>
                <a:cs typeface="Calibri"/>
                <a:sym typeface="Calibri"/>
              </a:defRPr>
            </a:lvl1pPr>
            <a:lvl2pPr marL="2925351" marR="0" lvl="1"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2pPr>
            <a:lvl3pPr marL="4388029" marR="0" lvl="2"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3pPr>
            <a:lvl4pPr marL="5850704" marR="0" lvl="3"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4pPr>
            <a:lvl5pPr marL="7313382" marR="0" lvl="4" indent="-731336" algn="l" rtl="0">
              <a:spcBef>
                <a:spcPts val="4915"/>
              </a:spcBef>
              <a:spcAft>
                <a:spcPts val="0"/>
              </a:spcAft>
              <a:buClr>
                <a:schemeClr val="dk1"/>
              </a:buClr>
              <a:buSzPts val="7680"/>
              <a:buFont typeface="Arial"/>
              <a:buNone/>
              <a:defRPr sz="24533" b="0" i="0" u="none" strike="noStrike" cap="none">
                <a:solidFill>
                  <a:schemeClr val="dk1"/>
                </a:solidFill>
                <a:latin typeface="Calibri"/>
                <a:ea typeface="Calibri"/>
                <a:cs typeface="Calibri"/>
                <a:sym typeface="Calibri"/>
              </a:defRPr>
            </a:lvl5pPr>
            <a:lvl6pPr marL="8776053" marR="0" lvl="5"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6pPr>
            <a:lvl7pPr marL="10238731" marR="0" lvl="6"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7pPr>
            <a:lvl8pPr marL="11701406" marR="0" lvl="7"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8pPr>
            <a:lvl9pPr marL="13164084" marR="0" lvl="8" indent="-1923216" algn="l" rtl="0">
              <a:spcBef>
                <a:spcPts val="3755"/>
              </a:spcBef>
              <a:spcAft>
                <a:spcPts val="0"/>
              </a:spcAft>
              <a:buClr>
                <a:schemeClr val="dk1"/>
              </a:buClr>
              <a:buSzPts val="5867"/>
              <a:buFont typeface="Arial"/>
              <a:buChar char="•"/>
              <a:defRPr sz="189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s://www.posterpresentations.com/research" TargetMode="External"/><Relationship Id="rId4" Type="http://schemas.openxmlformats.org/officeDocument/2006/relationships/hyperlink" Target="https://www.posterpresentations.com/how-to-change-the-research-poster-template-colors.htm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0" y="31463678"/>
            <a:ext cx="43891200" cy="1454726"/>
          </a:xfrm>
          <a:prstGeom prst="rect">
            <a:avLst/>
          </a:prstGeom>
          <a:solidFill>
            <a:schemeClr val="accent1"/>
          </a:solidFill>
          <a:ln>
            <a:noFill/>
          </a:ln>
        </p:spPr>
        <p:txBody>
          <a:bodyPr spcFirstLastPara="1" wrap="square" lIns="292496" tIns="146205" rIns="292496" bIns="146205" anchor="ctr" anchorCtr="0">
            <a:noAutofit/>
          </a:bodyPr>
          <a:lstStyle/>
          <a:p>
            <a:pPr marL="0" marR="0" lvl="0" indent="0" algn="ctr" rtl="0">
              <a:spcBef>
                <a:spcPts val="0"/>
              </a:spcBef>
              <a:spcAft>
                <a:spcPts val="0"/>
              </a:spcAft>
              <a:buNone/>
            </a:pPr>
            <a:endParaRPr sz="16533" b="0" i="0" u="none" strike="noStrike" cap="none">
              <a:solidFill>
                <a:schemeClr val="lt1"/>
              </a:solidFill>
              <a:latin typeface="Calibri"/>
              <a:ea typeface="Calibri"/>
              <a:cs typeface="Calibri"/>
              <a:sym typeface="Calibri"/>
            </a:endParaRPr>
          </a:p>
        </p:txBody>
      </p:sp>
      <p:sp>
        <p:nvSpPr>
          <p:cNvPr id="11" name="Google Shape;11;p2"/>
          <p:cNvSpPr txBox="1"/>
          <p:nvPr/>
        </p:nvSpPr>
        <p:spPr>
          <a:xfrm>
            <a:off x="1103632" y="32002201"/>
            <a:ext cx="2514600" cy="948035"/>
          </a:xfrm>
          <a:prstGeom prst="rect">
            <a:avLst/>
          </a:prstGeom>
          <a:noFill/>
          <a:ln>
            <a:noFill/>
          </a:ln>
        </p:spPr>
        <p:txBody>
          <a:bodyPr spcFirstLastPara="1" wrap="square" lIns="177957" tIns="88941" rIns="177957" bIns="88941" anchor="t" anchorCtr="0">
            <a:spAutoFit/>
          </a:bodyPr>
          <a:lstStyle/>
          <a:p>
            <a:pPr marL="0" marR="0" lvl="0" indent="0" algn="l" rtl="0">
              <a:lnSpc>
                <a:spcPct val="65000"/>
              </a:lnSpc>
              <a:spcBef>
                <a:spcPts val="0"/>
              </a:spcBef>
              <a:spcAft>
                <a:spcPts val="0"/>
              </a:spcAft>
              <a:buNone/>
            </a:pPr>
            <a:r>
              <a:rPr lang="en-US" sz="1067" b="1" i="0" u="none" strike="noStrike" cap="none">
                <a:solidFill>
                  <a:srgbClr val="BFBFBF"/>
                </a:solidFill>
                <a:latin typeface="Arial"/>
                <a:ea typeface="Arial"/>
                <a:cs typeface="Arial"/>
                <a:sym typeface="Arial"/>
              </a:rPr>
              <a:t>RESEARCH POSTER PRESENTATION DESIGN © 2015</a:t>
            </a:r>
            <a:endParaRPr sz="4533"/>
          </a:p>
          <a:p>
            <a:pPr marL="0" marR="0" lvl="0" indent="0" algn="l" rtl="0">
              <a:lnSpc>
                <a:spcPct val="65000"/>
              </a:lnSpc>
              <a:spcBef>
                <a:spcPts val="1024"/>
              </a:spcBef>
              <a:spcAft>
                <a:spcPts val="0"/>
              </a:spcAft>
              <a:buNone/>
            </a:pPr>
            <a:r>
              <a:rPr lang="en-US" sz="2133" b="1" i="0" u="none" strike="noStrike" cap="none">
                <a:solidFill>
                  <a:srgbClr val="BFBFBF"/>
                </a:solidFill>
                <a:latin typeface="Arial"/>
                <a:ea typeface="Arial"/>
                <a:cs typeface="Arial"/>
                <a:sym typeface="Arial"/>
              </a:rPr>
              <a:t>www.PosterPresentations.com</a:t>
            </a:r>
            <a:endParaRPr sz="4533"/>
          </a:p>
        </p:txBody>
      </p:sp>
      <p:sp>
        <p:nvSpPr>
          <p:cNvPr id="12" name="Google Shape;12;p2"/>
          <p:cNvSpPr/>
          <p:nvPr/>
        </p:nvSpPr>
        <p:spPr>
          <a:xfrm>
            <a:off x="0" y="13"/>
            <a:ext cx="43891200" cy="4655126"/>
          </a:xfrm>
          <a:prstGeom prst="rect">
            <a:avLst/>
          </a:prstGeom>
          <a:solidFill>
            <a:schemeClr val="accent1"/>
          </a:solidFill>
          <a:ln>
            <a:noFill/>
          </a:ln>
        </p:spPr>
        <p:txBody>
          <a:bodyPr spcFirstLastPara="1" wrap="square" lIns="292496" tIns="146205" rIns="292496" bIns="146205" anchor="ctr" anchorCtr="0">
            <a:noAutofit/>
          </a:bodyPr>
          <a:lstStyle/>
          <a:p>
            <a:pPr marL="0" marR="0" lvl="0" indent="0" algn="ctr" rtl="0">
              <a:spcBef>
                <a:spcPts val="0"/>
              </a:spcBef>
              <a:spcAft>
                <a:spcPts val="0"/>
              </a:spcAft>
              <a:buNone/>
            </a:pPr>
            <a:endParaRPr sz="16533"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5"/>
          <p:cNvSpPr/>
          <p:nvPr/>
        </p:nvSpPr>
        <p:spPr>
          <a:xfrm rot="10800000">
            <a:off x="0" y="31463678"/>
            <a:ext cx="43891200" cy="1454726"/>
          </a:xfrm>
          <a:prstGeom prst="rect">
            <a:avLst/>
          </a:prstGeom>
          <a:solidFill>
            <a:schemeClr val="accent1"/>
          </a:solidFill>
          <a:ln>
            <a:noFill/>
          </a:ln>
        </p:spPr>
        <p:txBody>
          <a:bodyPr spcFirstLastPara="1" wrap="square" lIns="292496" tIns="146205" rIns="292496" bIns="146205" anchor="ctr" anchorCtr="0">
            <a:noAutofit/>
          </a:bodyPr>
          <a:lstStyle/>
          <a:p>
            <a:pPr marL="0" marR="0" lvl="0" indent="0" algn="ctr" rtl="0">
              <a:spcBef>
                <a:spcPts val="0"/>
              </a:spcBef>
              <a:spcAft>
                <a:spcPts val="0"/>
              </a:spcAft>
              <a:buNone/>
            </a:pPr>
            <a:endParaRPr sz="16533">
              <a:solidFill>
                <a:schemeClr val="lt1"/>
              </a:solidFill>
              <a:latin typeface="Calibri"/>
              <a:ea typeface="Calibri"/>
              <a:cs typeface="Calibri"/>
              <a:sym typeface="Calibri"/>
            </a:endParaRPr>
          </a:p>
        </p:txBody>
      </p:sp>
      <p:sp>
        <p:nvSpPr>
          <p:cNvPr id="51" name="Google Shape;51;p5"/>
          <p:cNvSpPr txBox="1"/>
          <p:nvPr/>
        </p:nvSpPr>
        <p:spPr>
          <a:xfrm>
            <a:off x="837627" y="32002201"/>
            <a:ext cx="2514600" cy="948035"/>
          </a:xfrm>
          <a:prstGeom prst="rect">
            <a:avLst/>
          </a:prstGeom>
          <a:noFill/>
          <a:ln>
            <a:noFill/>
          </a:ln>
        </p:spPr>
        <p:txBody>
          <a:bodyPr spcFirstLastPara="1" wrap="square" lIns="177957" tIns="88941" rIns="177957" bIns="88941" anchor="t" anchorCtr="0">
            <a:spAutoFit/>
          </a:bodyPr>
          <a:lstStyle/>
          <a:p>
            <a:pPr marL="0" marR="0" lvl="0" indent="0" algn="l" rtl="0">
              <a:lnSpc>
                <a:spcPct val="65000"/>
              </a:lnSpc>
              <a:spcBef>
                <a:spcPts val="0"/>
              </a:spcBef>
              <a:spcAft>
                <a:spcPts val="0"/>
              </a:spcAft>
              <a:buNone/>
            </a:pPr>
            <a:r>
              <a:rPr lang="en-US" sz="1067" b="1">
                <a:solidFill>
                  <a:srgbClr val="BFBFBF"/>
                </a:solidFill>
                <a:latin typeface="Arial"/>
                <a:ea typeface="Arial"/>
                <a:cs typeface="Arial"/>
                <a:sym typeface="Arial"/>
              </a:rPr>
              <a:t>RESEARCH POSTER PRESENTATION DESIGN © 2015</a:t>
            </a:r>
            <a:endParaRPr sz="4533"/>
          </a:p>
          <a:p>
            <a:pPr marL="0" marR="0" lvl="0" indent="0" algn="l" rtl="0">
              <a:lnSpc>
                <a:spcPct val="65000"/>
              </a:lnSpc>
              <a:spcBef>
                <a:spcPts val="1024"/>
              </a:spcBef>
              <a:spcAft>
                <a:spcPts val="0"/>
              </a:spcAft>
              <a:buNone/>
            </a:pPr>
            <a:r>
              <a:rPr lang="en-US" sz="2133" b="1">
                <a:solidFill>
                  <a:srgbClr val="BFBFBF"/>
                </a:solidFill>
                <a:latin typeface="Arial"/>
                <a:ea typeface="Arial"/>
                <a:cs typeface="Arial"/>
                <a:sym typeface="Arial"/>
              </a:rPr>
              <a:t>www.PosterPresentations.com</a:t>
            </a:r>
            <a:endParaRPr sz="4533"/>
          </a:p>
        </p:txBody>
      </p:sp>
      <p:sp>
        <p:nvSpPr>
          <p:cNvPr id="52" name="Google Shape;52;p5"/>
          <p:cNvSpPr/>
          <p:nvPr/>
        </p:nvSpPr>
        <p:spPr>
          <a:xfrm>
            <a:off x="0" y="13"/>
            <a:ext cx="43891200" cy="4655126"/>
          </a:xfrm>
          <a:prstGeom prst="rect">
            <a:avLst/>
          </a:prstGeom>
          <a:solidFill>
            <a:schemeClr val="accent1"/>
          </a:solidFill>
          <a:ln>
            <a:noFill/>
          </a:ln>
        </p:spPr>
        <p:txBody>
          <a:bodyPr spcFirstLastPara="1" wrap="square" lIns="292496" tIns="146205" rIns="292496" bIns="146205" anchor="ctr" anchorCtr="0">
            <a:noAutofit/>
          </a:bodyPr>
          <a:lstStyle/>
          <a:p>
            <a:pPr marL="0" marR="0" lvl="0" indent="0" algn="ctr" rtl="0">
              <a:spcBef>
                <a:spcPts val="0"/>
              </a:spcBef>
              <a:spcAft>
                <a:spcPts val="0"/>
              </a:spcAft>
              <a:buNone/>
            </a:pPr>
            <a:endParaRPr sz="16533">
              <a:solidFill>
                <a:schemeClr val="lt1"/>
              </a:solidFill>
              <a:latin typeface="Calibri"/>
              <a:ea typeface="Calibri"/>
              <a:cs typeface="Calibri"/>
              <a:sym typeface="Calibri"/>
            </a:endParaRPr>
          </a:p>
        </p:txBody>
      </p:sp>
      <p:graphicFrame>
        <p:nvGraphicFramePr>
          <p:cNvPr id="53" name="Google Shape;53;p5"/>
          <p:cNvGraphicFramePr/>
          <p:nvPr/>
        </p:nvGraphicFramePr>
        <p:xfrm>
          <a:off x="-8971066" y="96252"/>
          <a:ext cx="8432700" cy="48079887"/>
        </p:xfrm>
        <a:graphic>
          <a:graphicData uri="http://schemas.openxmlformats.org/drawingml/2006/table">
            <a:tbl>
              <a:tblPr firstRow="1" bandRow="1">
                <a:noFill/>
                <a:tableStyleId>{A4FA5792-DFCD-4164-B0A3-EBA7B508156C}</a:tableStyleId>
              </a:tblPr>
              <a:tblGrid>
                <a:gridCol w="3615863">
                  <a:extLst>
                    <a:ext uri="{9D8B030D-6E8A-4147-A177-3AD203B41FA5}">
                      <a16:colId xmlns:a16="http://schemas.microsoft.com/office/drawing/2014/main" val="20000"/>
                    </a:ext>
                  </a:extLst>
                </a:gridCol>
                <a:gridCol w="4816837">
                  <a:extLst>
                    <a:ext uri="{9D8B030D-6E8A-4147-A177-3AD203B41FA5}">
                      <a16:colId xmlns:a16="http://schemas.microsoft.com/office/drawing/2014/main" val="20001"/>
                    </a:ext>
                  </a:extLst>
                </a:gridCol>
              </a:tblGrid>
              <a:tr h="2201504">
                <a:tc gridSpan="2">
                  <a:txBody>
                    <a:bodyPr/>
                    <a:lstStyle/>
                    <a:p>
                      <a:pPr marL="0" marR="0" lvl="0" indent="0" algn="ctr" rtl="0">
                        <a:lnSpc>
                          <a:spcPct val="100000"/>
                        </a:lnSpc>
                        <a:spcBef>
                          <a:spcPts val="0"/>
                        </a:spcBef>
                        <a:spcAft>
                          <a:spcPts val="0"/>
                        </a:spcAft>
                        <a:buClr>
                          <a:srgbClr val="1F3A4E"/>
                        </a:buClr>
                        <a:buSzPts val="1900"/>
                        <a:buFont typeface="Arial Black"/>
                        <a:buNone/>
                      </a:pPr>
                      <a:r>
                        <a:rPr lang="en-US" sz="3800" b="0" u="none" strike="noStrike" cap="none">
                          <a:solidFill>
                            <a:srgbClr val="1F3A4E"/>
                          </a:solidFill>
                          <a:latin typeface="Arial Black"/>
                          <a:ea typeface="Arial Black"/>
                          <a:cs typeface="Arial Black"/>
                          <a:sym typeface="Arial Black"/>
                        </a:rPr>
                        <a:t>QUICK START GUIDE</a:t>
                      </a:r>
                      <a:br>
                        <a:rPr lang="en-US" sz="3800" b="0" u="none" strike="noStrike" cap="none">
                          <a:solidFill>
                            <a:srgbClr val="1F3A4E"/>
                          </a:solidFill>
                          <a:latin typeface="Arial Black"/>
                          <a:ea typeface="Arial Black"/>
                          <a:cs typeface="Arial Black"/>
                          <a:sym typeface="Arial Black"/>
                        </a:rPr>
                      </a:br>
                      <a:r>
                        <a:rPr lang="en-US" sz="2900" b="1" u="none" strike="noStrike" cap="none">
                          <a:solidFill>
                            <a:srgbClr val="FF0000"/>
                          </a:solidFill>
                          <a:latin typeface="Trebuchet MS"/>
                          <a:ea typeface="Trebuchet MS"/>
                          <a:cs typeface="Trebuchet MS"/>
                          <a:sym typeface="Trebuchet MS"/>
                        </a:rPr>
                        <a:t>(THIS SIDEBAR WILL NOT PRINT)</a:t>
                      </a:r>
                      <a:endParaRPr sz="3800" b="1" u="none" strike="noStrike" cap="none">
                        <a:solidFill>
                          <a:schemeClr val="lt1"/>
                        </a:solidFill>
                        <a:latin typeface="Trebuchet MS"/>
                        <a:ea typeface="Trebuchet MS"/>
                        <a:cs typeface="Trebuchet MS"/>
                        <a:sym typeface="Trebuchet MS"/>
                      </a:endParaRPr>
                    </a:p>
                  </a:txBody>
                  <a:tcPr marL="106612" marR="106612" marT="71100" marB="71100">
                    <a:solidFill>
                      <a:srgbClr val="FFC000"/>
                    </a:solidFill>
                  </a:tcPr>
                </a:tc>
                <a:tc hMerge="1">
                  <a:txBody>
                    <a:bodyPr/>
                    <a:lstStyle/>
                    <a:p>
                      <a:endParaRPr lang="en-US"/>
                    </a:p>
                  </a:txBody>
                  <a:tcPr/>
                </a:tc>
                <a:extLst>
                  <a:ext uri="{0D108BD9-81ED-4DB2-BD59-A6C34878D82A}">
                    <a16:rowId xmlns:a16="http://schemas.microsoft.com/office/drawing/2014/main" val="10000"/>
                  </a:ext>
                </a:extLst>
              </a:tr>
              <a:tr h="6120090">
                <a:tc gridSpan="2">
                  <a:txBody>
                    <a:bodyPr/>
                    <a:lstStyle/>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This PowerPoint template produces a </a:t>
                      </a:r>
                      <a:r>
                        <a:rPr lang="en-US" sz="2400" i="0" u="none" strike="noStrike" cap="none">
                          <a:solidFill>
                            <a:srgbClr val="FFC000"/>
                          </a:solidFill>
                          <a:latin typeface="Arial"/>
                          <a:ea typeface="Arial"/>
                          <a:cs typeface="Arial"/>
                          <a:sym typeface="Arial"/>
                        </a:rPr>
                        <a:t>wide screen size (16:9 Ratio) virtual </a:t>
                      </a:r>
                      <a:r>
                        <a:rPr lang="en-US" sz="20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sz="2900"/>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the  </a:t>
                      </a:r>
                      <a:r>
                        <a:rPr lang="en-US" sz="2000" i="0" u="none" strike="noStrike" cap="none">
                          <a:solidFill>
                            <a:srgbClr val="FFC000"/>
                          </a:solidFill>
                          <a:latin typeface="Arial"/>
                          <a:ea typeface="Arial"/>
                          <a:cs typeface="Arial"/>
                          <a:sym typeface="Arial"/>
                        </a:rPr>
                        <a:t>HELP DESK</a:t>
                      </a:r>
                      <a:r>
                        <a:rPr lang="en-US" sz="2000" i="0" u="none" strike="noStrike" cap="none">
                          <a:solidFill>
                            <a:srgbClr val="D9D9D9"/>
                          </a:solidFill>
                          <a:latin typeface="Arial"/>
                          <a:ea typeface="Arial"/>
                          <a:cs typeface="Arial"/>
                          <a:sym typeface="Arial"/>
                        </a:rPr>
                        <a:t> tab.</a:t>
                      </a:r>
                      <a:endParaRPr sz="2900"/>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To print your poster using our same-day professional printing service,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a:t>
                      </a:r>
                      <a:r>
                        <a:rPr lang="en-US" sz="2000" i="0" u="none" strike="noStrike" cap="none">
                          <a:solidFill>
                            <a:srgbClr val="FFC000"/>
                          </a:solidFill>
                          <a:latin typeface="Arial"/>
                          <a:ea typeface="Arial"/>
                          <a:cs typeface="Arial"/>
                          <a:sym typeface="Arial"/>
                        </a:rPr>
                        <a:t>Order your poster</a:t>
                      </a:r>
                      <a:r>
                        <a:rPr lang="en-US" sz="2000" i="0" u="none" strike="noStrike" cap="none">
                          <a:solidFill>
                            <a:srgbClr val="D9D9D9"/>
                          </a:solidFill>
                          <a:latin typeface="Arial"/>
                          <a:ea typeface="Arial"/>
                          <a:cs typeface="Arial"/>
                          <a:sym typeface="Arial"/>
                        </a:rPr>
                        <a:t>".</a:t>
                      </a:r>
                      <a:endParaRPr sz="2000" b="1" u="none" strike="noStrike" cap="none">
                        <a:solidFill>
                          <a:srgbClr val="D9D9D9"/>
                        </a:solidFill>
                        <a:latin typeface="Arial"/>
                        <a:ea typeface="Arial"/>
                        <a:cs typeface="Arial"/>
                        <a:sym typeface="Arial"/>
                      </a:endParaRPr>
                    </a:p>
                  </a:txBody>
                  <a:tcPr marL="106612" marR="106612" marT="71100" marB="71100">
                    <a:solidFill>
                      <a:srgbClr val="010101"/>
                    </a:solidFill>
                  </a:tcPr>
                </a:tc>
                <a:tc hMerge="1">
                  <a:txBody>
                    <a:bodyPr/>
                    <a:lstStyle/>
                    <a:p>
                      <a:endParaRPr lang="en-US"/>
                    </a:p>
                  </a:txBody>
                  <a:tcPr/>
                </a:tc>
                <a:extLst>
                  <a:ext uri="{0D108BD9-81ED-4DB2-BD59-A6C34878D82A}">
                    <a16:rowId xmlns:a16="http://schemas.microsoft.com/office/drawing/2014/main" val="10001"/>
                  </a:ext>
                </a:extLst>
              </a:tr>
              <a:tr h="6779111">
                <a:tc>
                  <a:txBody>
                    <a:bodyPr/>
                    <a:lstStyle/>
                    <a:p>
                      <a:pPr marL="0" marR="0" lvl="0" indent="0" algn="ctr" rtl="0">
                        <a:spcBef>
                          <a:spcPts val="0"/>
                        </a:spcBef>
                        <a:spcAft>
                          <a:spcPts val="0"/>
                        </a:spcAft>
                        <a:buNone/>
                      </a:pPr>
                      <a:endParaRPr sz="2400" u="none" strike="noStrike" cap="none">
                        <a:solidFill>
                          <a:srgbClr val="1F3A4E"/>
                        </a:solidFill>
                      </a:endParaRPr>
                    </a:p>
                    <a:p>
                      <a:pPr marL="0" marR="0" lvl="0" indent="0" algn="ctr" rtl="0">
                        <a:lnSpc>
                          <a:spcPct val="100000"/>
                        </a:lnSpc>
                        <a:spcBef>
                          <a:spcPts val="0"/>
                        </a:spcBef>
                        <a:spcAft>
                          <a:spcPts val="0"/>
                        </a:spcAft>
                        <a:buClr>
                          <a:schemeClr val="lt1"/>
                        </a:buClr>
                        <a:buSzPts val="1200"/>
                        <a:buFont typeface="Arial"/>
                        <a:buNone/>
                      </a:pPr>
                      <a:r>
                        <a:rPr lang="en-US" sz="2400" u="none" strike="noStrike" cap="none">
                          <a:solidFill>
                            <a:schemeClr val="lt1"/>
                          </a:solidFill>
                          <a:latin typeface="Arial"/>
                          <a:ea typeface="Arial"/>
                          <a:cs typeface="Arial"/>
                          <a:sym typeface="Arial"/>
                        </a:rPr>
                        <a:t>This is a template for a </a:t>
                      </a:r>
                      <a:endParaRPr sz="2900"/>
                    </a:p>
                    <a:p>
                      <a:pPr marL="0" marR="0" lvl="0" indent="0" algn="ctr" rtl="0">
                        <a:spcBef>
                          <a:spcPts val="0"/>
                        </a:spcBef>
                        <a:spcAft>
                          <a:spcPts val="0"/>
                        </a:spcAft>
                        <a:buNone/>
                      </a:pPr>
                      <a:r>
                        <a:rPr lang="en-US" sz="2400" u="none" strike="noStrike" cap="none">
                          <a:solidFill>
                            <a:schemeClr val="lt1"/>
                          </a:solidFill>
                          <a:latin typeface="Arial"/>
                          <a:ea typeface="Arial"/>
                          <a:cs typeface="Arial"/>
                          <a:sym typeface="Arial"/>
                        </a:rPr>
                        <a:t>presentation poster</a:t>
                      </a:r>
                      <a:br>
                        <a:rPr lang="en-US" sz="2400" u="none" strike="noStrike" cap="none">
                          <a:solidFill>
                            <a:schemeClr val="lt1"/>
                          </a:solidFill>
                          <a:latin typeface="Arial"/>
                          <a:ea typeface="Arial"/>
                          <a:cs typeface="Arial"/>
                          <a:sym typeface="Arial"/>
                        </a:rPr>
                      </a:br>
                      <a:r>
                        <a:rPr lang="en-US" sz="4100" b="1" u="none" strike="noStrike" cap="none">
                          <a:solidFill>
                            <a:srgbClr val="FFC000"/>
                          </a:solidFill>
                          <a:latin typeface="Arial"/>
                          <a:ea typeface="Arial"/>
                          <a:cs typeface="Arial"/>
                          <a:sym typeface="Arial"/>
                        </a:rPr>
                        <a:t>Virtual</a:t>
                      </a:r>
                      <a:br>
                        <a:rPr lang="en-US" sz="4100" b="1" u="none" strike="noStrike" cap="none">
                          <a:solidFill>
                            <a:srgbClr val="FFC000"/>
                          </a:solidFill>
                          <a:latin typeface="Arial"/>
                          <a:ea typeface="Arial"/>
                          <a:cs typeface="Arial"/>
                          <a:sym typeface="Arial"/>
                        </a:rPr>
                      </a:br>
                      <a:r>
                        <a:rPr lang="en-US" sz="4100" b="1" u="none" strike="noStrike" cap="none">
                          <a:solidFill>
                            <a:srgbClr val="FFC000"/>
                          </a:solidFill>
                          <a:latin typeface="Arial"/>
                          <a:ea typeface="Arial"/>
                          <a:cs typeface="Arial"/>
                          <a:sym typeface="Arial"/>
                        </a:rPr>
                        <a:t>Wide Screen</a:t>
                      </a:r>
                      <a:br>
                        <a:rPr lang="en-US" sz="4100" b="1" u="none" strike="noStrike" cap="none">
                          <a:solidFill>
                            <a:srgbClr val="FFC000"/>
                          </a:solidFill>
                          <a:latin typeface="Arial"/>
                          <a:ea typeface="Arial"/>
                          <a:cs typeface="Arial"/>
                          <a:sym typeface="Arial"/>
                        </a:rPr>
                      </a:br>
                      <a:r>
                        <a:rPr lang="en-US" sz="4100" b="1" u="none" strike="noStrike" cap="none">
                          <a:solidFill>
                            <a:srgbClr val="FFC000"/>
                          </a:solidFill>
                          <a:latin typeface="Arial"/>
                          <a:ea typeface="Arial"/>
                          <a:cs typeface="Arial"/>
                          <a:sym typeface="Arial"/>
                        </a:rPr>
                        <a:t>(16:9 Ratio)</a:t>
                      </a:r>
                      <a:br>
                        <a:rPr lang="en-US" sz="2400" u="none" strike="noStrike" cap="none">
                          <a:solidFill>
                            <a:schemeClr val="lt1"/>
                          </a:solidFill>
                          <a:latin typeface="Arial"/>
                          <a:ea typeface="Arial"/>
                          <a:cs typeface="Arial"/>
                          <a:sym typeface="Arial"/>
                        </a:rPr>
                      </a:br>
                      <a:endParaRPr sz="2400" u="none" strike="noStrike" cap="none">
                        <a:solidFill>
                          <a:srgbClr val="1F3A4E"/>
                        </a:solidFill>
                      </a:endParaRPr>
                    </a:p>
                  </a:txBody>
                  <a:tcPr marL="78863" marR="78863" marT="46001" marB="46001">
                    <a:solidFill>
                      <a:srgbClr val="010101"/>
                    </a:solidFill>
                  </a:tcPr>
                </a:tc>
                <a:tc>
                  <a:txBody>
                    <a:bodyPr/>
                    <a:lstStyle/>
                    <a:p>
                      <a:pPr marL="0" marR="0" lvl="0" indent="0" algn="l" rtl="0">
                        <a:lnSpc>
                          <a:spcPct val="100000"/>
                        </a:lnSpc>
                        <a:spcBef>
                          <a:spcPts val="0"/>
                        </a:spcBef>
                        <a:spcAft>
                          <a:spcPts val="0"/>
                        </a:spcAft>
                        <a:buClr>
                          <a:srgbClr val="FFC000"/>
                        </a:buClr>
                        <a:buSzPts val="1200"/>
                        <a:buFont typeface="Arial"/>
                        <a:buNone/>
                      </a:pPr>
                      <a:r>
                        <a:rPr lang="en-US" sz="2400" b="1" u="none" strike="noStrike" cap="none">
                          <a:solidFill>
                            <a:srgbClr val="FFC000"/>
                          </a:solidFill>
                          <a:latin typeface="Arial"/>
                          <a:ea typeface="Arial"/>
                          <a:cs typeface="Arial"/>
                          <a:sym typeface="Arial"/>
                        </a:rPr>
                        <a:t>Important: Check the template size</a:t>
                      </a:r>
                      <a:br>
                        <a:rPr lang="en-US" sz="2000" b="0" u="none" strike="noStrike" cap="none">
                          <a:solidFill>
                            <a:srgbClr val="FFC000"/>
                          </a:solidFill>
                          <a:latin typeface="Arial"/>
                          <a:ea typeface="Arial"/>
                          <a:cs typeface="Arial"/>
                          <a:sym typeface="Arial"/>
                        </a:rPr>
                      </a:br>
                      <a:r>
                        <a:rPr lang="en-US" sz="2000" b="0" u="none" strike="noStrike" cap="non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2000" b="0" u="none" strike="noStrike" cap="none">
                          <a:solidFill>
                            <a:srgbClr val="D9D9D9"/>
                          </a:solidFill>
                          <a:latin typeface="Arial"/>
                          <a:ea typeface="Arial"/>
                          <a:cs typeface="Arial"/>
                          <a:sym typeface="Arial"/>
                        </a:rPr>
                      </a:br>
                      <a:r>
                        <a:rPr lang="en-US" sz="2000" b="0" u="none" strike="noStrike" cap="none">
                          <a:solidFill>
                            <a:srgbClr val="D9D9D9"/>
                          </a:solidFill>
                          <a:latin typeface="Arial"/>
                          <a:ea typeface="Arial"/>
                          <a:cs typeface="Arial"/>
                          <a:sym typeface="Arial"/>
                        </a:rPr>
                        <a:t>This template can also be printed at the following sizes without distortion and without any additional formatting:</a:t>
                      </a:r>
                      <a:br>
                        <a:rPr lang="en-US" sz="2000" b="0" u="none" strike="noStrike" cap="none">
                          <a:solidFill>
                            <a:srgbClr val="D9D9D9"/>
                          </a:solidFill>
                          <a:latin typeface="Arial"/>
                          <a:ea typeface="Arial"/>
                          <a:cs typeface="Arial"/>
                          <a:sym typeface="Arial"/>
                        </a:rPr>
                      </a:br>
                      <a:r>
                        <a:rPr lang="en-US" sz="2000" b="0" u="none" strike="noStrike" cap="none">
                          <a:solidFill>
                            <a:srgbClr val="FFC000"/>
                          </a:solidFill>
                          <a:latin typeface="Arial"/>
                          <a:ea typeface="Arial"/>
                          <a:cs typeface="Arial"/>
                          <a:sym typeface="Arial"/>
                        </a:rPr>
                        <a:t>27 tall x 48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36 tall x 64 wide</a:t>
                      </a:r>
                      <a:endParaRPr sz="2900"/>
                    </a:p>
                    <a:p>
                      <a:pPr marL="0" marR="0" lvl="0" indent="0" algn="l" rtl="0">
                        <a:lnSpc>
                          <a:spcPct val="100000"/>
                        </a:lnSpc>
                        <a:spcBef>
                          <a:spcPts val="0"/>
                        </a:spcBef>
                        <a:spcAft>
                          <a:spcPts val="0"/>
                        </a:spcAft>
                        <a:buClr>
                          <a:srgbClr val="FFC000"/>
                        </a:buClr>
                        <a:buSzPts val="1000"/>
                        <a:buFont typeface="Arial"/>
                        <a:buNone/>
                      </a:pPr>
                      <a:r>
                        <a:rPr lang="en-US" sz="2000" b="0" u="none" strike="noStrike" cap="none">
                          <a:solidFill>
                            <a:srgbClr val="FFC000"/>
                          </a:solidFill>
                          <a:latin typeface="Arial"/>
                          <a:ea typeface="Arial"/>
                          <a:cs typeface="Arial"/>
                          <a:sym typeface="Arial"/>
                        </a:rPr>
                        <a:t>45 tall x 80 wide</a:t>
                      </a:r>
                      <a:endParaRPr sz="2900"/>
                    </a:p>
                  </a:txBody>
                  <a:tcPr marL="157725" marR="78863" marT="138000" marB="46001">
                    <a:solidFill>
                      <a:srgbClr val="010101"/>
                    </a:solidFill>
                  </a:tcPr>
                </a:tc>
                <a:extLst>
                  <a:ext uri="{0D108BD9-81ED-4DB2-BD59-A6C34878D82A}">
                    <a16:rowId xmlns:a16="http://schemas.microsoft.com/office/drawing/2014/main" val="10002"/>
                  </a:ext>
                </a:extLst>
              </a:tr>
              <a:tr h="6950561">
                <a:tc>
                  <a:txBody>
                    <a:bodyPr/>
                    <a:lstStyle/>
                    <a:p>
                      <a:pPr marL="0" marR="0" lvl="0" indent="0" algn="l" rtl="0">
                        <a:spcBef>
                          <a:spcPts val="0"/>
                        </a:spcBef>
                        <a:spcAft>
                          <a:spcPts val="0"/>
                        </a:spcAft>
                        <a:buNone/>
                      </a:pPr>
                      <a:endParaRPr sz="2000">
                        <a:solidFill>
                          <a:srgbClr val="1F3A4E"/>
                        </a:solidFill>
                      </a:endParaRPr>
                    </a:p>
                  </a:txBody>
                  <a:tcPr marL="78863" marR="78863" marT="46001" marB="46001"/>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1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000" b="0">
                          <a:solidFill>
                            <a:srgbClr val="D9D9D9"/>
                          </a:solidFill>
                          <a:latin typeface="Arial"/>
                          <a:ea typeface="Arial"/>
                          <a:cs typeface="Arial"/>
                          <a:sym typeface="Arial"/>
                        </a:rPr>
                        <a:t>Use the PowerPoint zoom tool to adjust the screen magnification to view comfortably. PowerPoint provides 2 ways to zoom: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1. </a:t>
                      </a:r>
                      <a:r>
                        <a:rPr lang="en-US" sz="2000" b="0">
                          <a:solidFill>
                            <a:srgbClr val="D9D9D9"/>
                          </a:solidFill>
                          <a:latin typeface="Arial"/>
                          <a:ea typeface="Arial"/>
                          <a:cs typeface="Arial"/>
                          <a:sym typeface="Arial"/>
                        </a:rPr>
                        <a:t>On the top menu bar click on the VIEW tab and then click on ZOOM. Choose the zoom percentage that works best for you.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2. </a:t>
                      </a:r>
                      <a:r>
                        <a:rPr lang="en-US" sz="2000" b="0">
                          <a:solidFill>
                            <a:srgbClr val="D9D9D9"/>
                          </a:solidFill>
                          <a:latin typeface="Arial"/>
                          <a:ea typeface="Arial"/>
                          <a:cs typeface="Arial"/>
                          <a:sym typeface="Arial"/>
                        </a:rPr>
                        <a:t>For better zoom flexibility, use the zoom slider at the bottom right of the window.</a:t>
                      </a:r>
                      <a:endParaRPr sz="2900"/>
                    </a:p>
                  </a:txBody>
                  <a:tcPr marL="157725" marR="78863" marT="138000" marB="46001">
                    <a:solidFill>
                      <a:srgbClr val="010101"/>
                    </a:solidFill>
                  </a:tcPr>
                </a:tc>
                <a:extLst>
                  <a:ext uri="{0D108BD9-81ED-4DB2-BD59-A6C34878D82A}">
                    <a16:rowId xmlns:a16="http://schemas.microsoft.com/office/drawing/2014/main" val="10003"/>
                  </a:ext>
                </a:extLst>
              </a:tr>
              <a:tr h="3118991">
                <a:tc gridSpan="2">
                  <a:txBody>
                    <a:bodyPr/>
                    <a:lstStyle/>
                    <a:p>
                      <a:pPr marL="0" marR="0" lvl="0" indent="0" algn="l" rtl="0">
                        <a:lnSpc>
                          <a:spcPct val="100000"/>
                        </a:lnSpc>
                        <a:spcBef>
                          <a:spcPts val="0"/>
                        </a:spcBef>
                        <a:spcAft>
                          <a:spcPts val="0"/>
                        </a:spcAft>
                        <a:buClr>
                          <a:srgbClr val="FFC000"/>
                        </a:buClr>
                        <a:buSzPts val="1200"/>
                        <a:buFont typeface="Arial"/>
                        <a:buNone/>
                      </a:pPr>
                      <a:r>
                        <a:rPr lang="en-US" sz="2400" b="1">
                          <a:solidFill>
                            <a:srgbClr val="FFC000"/>
                          </a:solidFill>
                          <a:latin typeface="Arial"/>
                          <a:ea typeface="Arial"/>
                          <a:cs typeface="Arial"/>
                          <a:sym typeface="Arial"/>
                        </a:rPr>
                        <a:t>Ruler and Guides</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sz="2900"/>
                    </a:p>
                  </a:txBody>
                  <a:tcPr marL="213225" marR="106612" marT="213251" marB="71100">
                    <a:solidFill>
                      <a:srgbClr val="010101"/>
                    </a:solidFill>
                  </a:tcPr>
                </a:tc>
                <a:tc hMerge="1">
                  <a:txBody>
                    <a:bodyPr/>
                    <a:lstStyle/>
                    <a:p>
                      <a:endParaRPr lang="en-US"/>
                    </a:p>
                  </a:txBody>
                  <a:tcPr/>
                </a:tc>
                <a:extLst>
                  <a:ext uri="{0D108BD9-81ED-4DB2-BD59-A6C34878D82A}">
                    <a16:rowId xmlns:a16="http://schemas.microsoft.com/office/drawing/2014/main" val="10004"/>
                  </a:ext>
                </a:extLst>
              </a:tr>
              <a:tr h="6470501">
                <a:tc>
                  <a:txBody>
                    <a:bodyPr/>
                    <a:lstStyle/>
                    <a:p>
                      <a:pPr marL="0" marR="0" lvl="0" indent="0" algn="l" rtl="0">
                        <a:spcBef>
                          <a:spcPts val="0"/>
                        </a:spcBef>
                        <a:spcAft>
                          <a:spcPts val="0"/>
                        </a:spcAft>
                        <a:buNone/>
                      </a:pPr>
                      <a:endParaRPr sz="2000">
                        <a:solidFill>
                          <a:srgbClr val="1F3A4E"/>
                        </a:solidFill>
                      </a:endParaRPr>
                    </a:p>
                  </a:txBody>
                  <a:tcPr marL="78863" marR="78863" marT="46001" marB="46001"/>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br>
                        <a:rPr lang="en-US" sz="2000" b="0" u="none" strike="noStrike" cap="none">
                          <a:solidFill>
                            <a:schemeClr val="lt1"/>
                          </a:solidFill>
                          <a:latin typeface="Arial"/>
                          <a:ea typeface="Arial"/>
                          <a:cs typeface="Arial"/>
                          <a:sym typeface="Arial"/>
                        </a:rPr>
                      </a:br>
                      <a:r>
                        <a:rPr lang="en-US" sz="2000" b="0" u="none" strike="noStrike" cap="none">
                          <a:solidFill>
                            <a:srgbClr val="D9D9D9"/>
                          </a:solidFill>
                          <a:latin typeface="Arial"/>
                          <a:ea typeface="Arial"/>
                          <a:cs typeface="Arial"/>
                          <a:sym typeface="Arial"/>
                        </a:rPr>
                        <a:t>Included in this template are commonly used section headers such as Abstract, Objectives, Methods, Results, etc.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Click inside a section header to add its text.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add another header, click on edge of the section box so that it is outlined. Copy and paste it.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increase its size, click on the white circles and expand to the the desired size.</a:t>
                      </a:r>
                      <a:endParaRPr sz="2900"/>
                    </a:p>
                  </a:txBody>
                  <a:tcPr marL="157725" marR="78863" marT="138000" marB="46001">
                    <a:solidFill>
                      <a:srgbClr val="010101"/>
                    </a:solidFill>
                  </a:tcPr>
                </a:tc>
                <a:extLst>
                  <a:ext uri="{0D108BD9-81ED-4DB2-BD59-A6C34878D82A}">
                    <a16:rowId xmlns:a16="http://schemas.microsoft.com/office/drawing/2014/main" val="10005"/>
                  </a:ext>
                </a:extLst>
              </a:tr>
              <a:tr h="5896481">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sz="2900"/>
                    </a:p>
                    <a:p>
                      <a:pPr marL="0" marR="0" lvl="0" indent="0" algn="l" rtl="0">
                        <a:spcBef>
                          <a:spcPts val="0"/>
                        </a:spcBef>
                        <a:spcAft>
                          <a:spcPts val="0"/>
                        </a:spcAft>
                        <a:buNone/>
                      </a:pPr>
                      <a:r>
                        <a:rPr lang="en-US" sz="2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sz="2900"/>
                    </a:p>
                    <a:p>
                      <a:pPr marL="342900" marR="0" lvl="0" indent="-342900" algn="l" rtl="0">
                        <a:spcBef>
                          <a:spcPts val="0"/>
                        </a:spcBef>
                        <a:spcAft>
                          <a:spcPts val="0"/>
                        </a:spcAft>
                        <a:buClr>
                          <a:srgbClr val="D9D9D9"/>
                        </a:buClr>
                        <a:buSzPts val="1000"/>
                        <a:buFont typeface="Arial"/>
                        <a:buChar char="-"/>
                      </a:pPr>
                      <a:r>
                        <a:rPr lang="en-US" sz="2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000">
                        <a:solidFill>
                          <a:srgbClr val="D9D9D9"/>
                        </a:solidFill>
                        <a:latin typeface="Arial"/>
                        <a:ea typeface="Arial"/>
                        <a:cs typeface="Arial"/>
                        <a:sym typeface="Arial"/>
                      </a:endParaRPr>
                    </a:p>
                  </a:txBody>
                  <a:tcPr marL="213225" marR="106612" marT="213251" marB="71100">
                    <a:solidFill>
                      <a:srgbClr val="010101"/>
                    </a:solidFill>
                  </a:tcPr>
                </a:tc>
                <a:tc hMerge="1">
                  <a:txBody>
                    <a:bodyPr/>
                    <a:lstStyle/>
                    <a:p>
                      <a:endParaRPr lang="en-US"/>
                    </a:p>
                  </a:txBody>
                  <a:tcPr/>
                </a:tc>
                <a:extLst>
                  <a:ext uri="{0D108BD9-81ED-4DB2-BD59-A6C34878D82A}">
                    <a16:rowId xmlns:a16="http://schemas.microsoft.com/office/drawing/2014/main" val="10006"/>
                  </a:ext>
                </a:extLst>
              </a:tr>
              <a:tr h="3594060">
                <a:tc gridSpan="2">
                  <a:txBody>
                    <a:bodyPr/>
                    <a:lstStyle/>
                    <a:p>
                      <a:pPr marL="0" marR="0" lvl="0" indent="0" algn="l" rtl="0">
                        <a:lnSpc>
                          <a:spcPct val="100000"/>
                        </a:lnSpc>
                        <a:spcBef>
                          <a:spcPts val="0"/>
                        </a:spcBef>
                        <a:spcAft>
                          <a:spcPts val="0"/>
                        </a:spcAft>
                        <a:buClr>
                          <a:srgbClr val="FFC000"/>
                        </a:buClr>
                        <a:buSzPts val="1200"/>
                        <a:buFont typeface="Arial"/>
                        <a:buNone/>
                      </a:pPr>
                      <a:r>
                        <a:rPr lang="en-US" sz="2400" b="1">
                          <a:solidFill>
                            <a:srgbClr val="FFC000"/>
                          </a:solidFill>
                          <a:latin typeface="Arial"/>
                          <a:ea typeface="Arial"/>
                          <a:cs typeface="Arial"/>
                          <a:sym typeface="Arial"/>
                        </a:rPr>
                        <a:t>Photos</a:t>
                      </a:r>
                      <a:endParaRPr sz="2900"/>
                    </a:p>
                    <a:p>
                      <a:pPr marL="0" marR="0" lvl="0" indent="0" algn="l" rtl="0">
                        <a:lnSpc>
                          <a:spcPct val="100000"/>
                        </a:lnSpc>
                        <a:spcBef>
                          <a:spcPts val="0"/>
                        </a:spcBef>
                        <a:spcAft>
                          <a:spcPts val="0"/>
                        </a:spcAft>
                        <a:buClr>
                          <a:srgbClr val="D9D9D9"/>
                        </a:buClr>
                        <a:buSzPts val="1000"/>
                        <a:buFont typeface="Arial"/>
                        <a:buNone/>
                      </a:pPr>
                      <a:r>
                        <a:rPr lang="en-US" sz="20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sz="2900"/>
                    </a:p>
                  </a:txBody>
                  <a:tcPr marL="106612" marR="106612" marT="71100" marB="71100">
                    <a:solidFill>
                      <a:srgbClr val="010101"/>
                    </a:solidFill>
                  </a:tcPr>
                </a:tc>
                <a:tc hMerge="1">
                  <a:txBody>
                    <a:bodyPr/>
                    <a:lstStyle/>
                    <a:p>
                      <a:endParaRPr lang="en-US"/>
                    </a:p>
                  </a:txBody>
                  <a:tcPr/>
                </a:tc>
                <a:extLst>
                  <a:ext uri="{0D108BD9-81ED-4DB2-BD59-A6C34878D82A}">
                    <a16:rowId xmlns:a16="http://schemas.microsoft.com/office/drawing/2014/main" val="10007"/>
                  </a:ext>
                </a:extLst>
              </a:tr>
              <a:tr h="2307551">
                <a:tc gridSpan="2">
                  <a:txBody>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a:txBody>
                  <a:tcPr marL="106612" marR="106612" marT="71100" marB="71100"/>
                </a:tc>
                <a:tc hMerge="1">
                  <a:txBody>
                    <a:bodyPr/>
                    <a:lstStyle/>
                    <a:p>
                      <a:endParaRPr lang="en-US"/>
                    </a:p>
                  </a:txBody>
                  <a:tcPr/>
                </a:tc>
                <a:extLst>
                  <a:ext uri="{0D108BD9-81ED-4DB2-BD59-A6C34878D82A}">
                    <a16:rowId xmlns:a16="http://schemas.microsoft.com/office/drawing/2014/main" val="10008"/>
                  </a:ext>
                </a:extLst>
              </a:tr>
              <a:tr h="1433790">
                <a:tc gridSpan="2">
                  <a:txBody>
                    <a:bodyPr/>
                    <a:lstStyle/>
                    <a:p>
                      <a:pPr marL="0" marR="0" lvl="0" indent="0" algn="l" rtl="0">
                        <a:lnSpc>
                          <a:spcPct val="100000"/>
                        </a:lnSpc>
                        <a:spcBef>
                          <a:spcPts val="0"/>
                        </a:spcBef>
                        <a:spcAft>
                          <a:spcPts val="0"/>
                        </a:spcAft>
                        <a:buClr>
                          <a:srgbClr val="FFC000"/>
                        </a:buClr>
                        <a:buSzPts val="1200"/>
                        <a:buFont typeface="Arial"/>
                        <a:buNone/>
                      </a:pPr>
                      <a:r>
                        <a:rPr lang="en-US" sz="2400" b="1">
                          <a:solidFill>
                            <a:srgbClr val="FFC000"/>
                          </a:solidFill>
                          <a:latin typeface="Arial"/>
                          <a:ea typeface="Arial"/>
                          <a:cs typeface="Arial"/>
                          <a:sym typeface="Arial"/>
                        </a:rPr>
                        <a:t>Quality check your graphics</a:t>
                      </a:r>
                      <a:endParaRPr sz="2900"/>
                    </a:p>
                    <a:p>
                      <a:pPr marL="0" marR="0" lvl="0" indent="0" algn="l" rtl="0">
                        <a:lnSpc>
                          <a:spcPct val="100000"/>
                        </a:lnSpc>
                        <a:spcBef>
                          <a:spcPts val="0"/>
                        </a:spcBef>
                        <a:spcAft>
                          <a:spcPts val="0"/>
                        </a:spcAft>
                        <a:buClr>
                          <a:srgbClr val="D9D9D9"/>
                        </a:buClr>
                        <a:buSzPts val="1000"/>
                        <a:buFont typeface="Arial"/>
                        <a:buNone/>
                      </a:pPr>
                      <a:r>
                        <a:rPr lang="en-US" sz="2000">
                          <a:solidFill>
                            <a:srgbClr val="D9D9D9"/>
                          </a:solidFill>
                          <a:latin typeface="Arial"/>
                          <a:ea typeface="Arial"/>
                          <a:cs typeface="Arial"/>
                          <a:sym typeface="Arial"/>
                        </a:rPr>
                        <a:t>Zoom in and look at your images at 100%-200% magnification. If they look clear, they will print well. </a:t>
                      </a:r>
                      <a:endParaRPr sz="2900"/>
                    </a:p>
                  </a:txBody>
                  <a:tcPr marL="106612" marR="106612" marT="71100" marB="71100">
                    <a:solidFill>
                      <a:srgbClr val="010101"/>
                    </a:solidFill>
                  </a:tcPr>
                </a:tc>
                <a:tc hMerge="1">
                  <a:txBody>
                    <a:bodyPr/>
                    <a:lstStyle/>
                    <a:p>
                      <a:endParaRPr lang="en-US"/>
                    </a:p>
                  </a:txBody>
                  <a:tcPr/>
                </a:tc>
                <a:extLst>
                  <a:ext uri="{0D108BD9-81ED-4DB2-BD59-A6C34878D82A}">
                    <a16:rowId xmlns:a16="http://schemas.microsoft.com/office/drawing/2014/main" val="10009"/>
                  </a:ext>
                </a:extLst>
              </a:tr>
              <a:tr h="3207251">
                <a:tc gridSpan="2">
                  <a:txBody>
                    <a:bodyPr/>
                    <a:lstStyle/>
                    <a:p>
                      <a:pPr marL="0" marR="0" lvl="0" indent="0" algn="l" rtl="0">
                        <a:lnSpc>
                          <a:spcPct val="100000"/>
                        </a:lnSpc>
                        <a:spcBef>
                          <a:spcPts val="0"/>
                        </a:spcBef>
                        <a:spcAft>
                          <a:spcPts val="0"/>
                        </a:spcAft>
                        <a:buClr>
                          <a:schemeClr val="dk1"/>
                        </a:buClr>
                        <a:buSzPts val="1000"/>
                        <a:buFont typeface="Calibri"/>
                        <a:buNone/>
                      </a:pPr>
                      <a:endParaRPr sz="2000">
                        <a:solidFill>
                          <a:schemeClr val="lt1"/>
                        </a:solidFill>
                        <a:latin typeface="Arial"/>
                        <a:ea typeface="Arial"/>
                        <a:cs typeface="Arial"/>
                        <a:sym typeface="Arial"/>
                      </a:endParaRPr>
                    </a:p>
                  </a:txBody>
                  <a:tcPr marL="106612" marR="106612" marT="71100" marB="71100"/>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4" name="Google Shape;54;p5"/>
          <p:cNvGraphicFramePr/>
          <p:nvPr/>
        </p:nvGraphicFramePr>
        <p:xfrm>
          <a:off x="44429570" y="2"/>
          <a:ext cx="8432700" cy="64034405"/>
        </p:xfrm>
        <a:graphic>
          <a:graphicData uri="http://schemas.openxmlformats.org/drawingml/2006/table">
            <a:tbl>
              <a:tblPr firstRow="1" bandRow="1">
                <a:noFill/>
                <a:tableStyleId>{A4FA5792-DFCD-4164-B0A3-EBA7B508156C}</a:tableStyleId>
              </a:tblPr>
              <a:tblGrid>
                <a:gridCol w="3143512">
                  <a:extLst>
                    <a:ext uri="{9D8B030D-6E8A-4147-A177-3AD203B41FA5}">
                      <a16:colId xmlns:a16="http://schemas.microsoft.com/office/drawing/2014/main" val="20000"/>
                    </a:ext>
                  </a:extLst>
                </a:gridCol>
                <a:gridCol w="1022588">
                  <a:extLst>
                    <a:ext uri="{9D8B030D-6E8A-4147-A177-3AD203B41FA5}">
                      <a16:colId xmlns:a16="http://schemas.microsoft.com/office/drawing/2014/main" val="20001"/>
                    </a:ext>
                  </a:extLst>
                </a:gridCol>
                <a:gridCol w="4266600">
                  <a:extLst>
                    <a:ext uri="{9D8B030D-6E8A-4147-A177-3AD203B41FA5}">
                      <a16:colId xmlns:a16="http://schemas.microsoft.com/office/drawing/2014/main" val="20002"/>
                    </a:ext>
                  </a:extLst>
                </a:gridCol>
              </a:tblGrid>
              <a:tr h="2556510">
                <a:tc gridSpan="3">
                  <a:txBody>
                    <a:bodyPr/>
                    <a:lstStyle/>
                    <a:p>
                      <a:pPr marL="0" marR="0" lvl="0" indent="0" algn="ctr" rtl="0">
                        <a:lnSpc>
                          <a:spcPct val="100000"/>
                        </a:lnSpc>
                        <a:spcBef>
                          <a:spcPts val="0"/>
                        </a:spcBef>
                        <a:spcAft>
                          <a:spcPts val="0"/>
                        </a:spcAft>
                        <a:buClr>
                          <a:srgbClr val="1F3A4E"/>
                        </a:buClr>
                        <a:buSzPts val="2100"/>
                        <a:buFont typeface="Arial Black"/>
                        <a:buNone/>
                      </a:pPr>
                      <a:r>
                        <a:rPr lang="en-US" sz="4200" b="0">
                          <a:solidFill>
                            <a:srgbClr val="1F3A4E"/>
                          </a:solidFill>
                          <a:latin typeface="Arial Black"/>
                          <a:ea typeface="Arial Black"/>
                          <a:cs typeface="Arial Black"/>
                          <a:sym typeface="Arial Black"/>
                        </a:rPr>
                        <a:t>QUICK START GUIDE</a:t>
                      </a:r>
                      <a:br>
                        <a:rPr lang="en-US" sz="4200" b="0">
                          <a:solidFill>
                            <a:srgbClr val="1F3A4E"/>
                          </a:solidFill>
                          <a:latin typeface="Arial Black"/>
                          <a:ea typeface="Arial Black"/>
                          <a:cs typeface="Arial Black"/>
                          <a:sym typeface="Arial Black"/>
                        </a:rPr>
                      </a:br>
                      <a:r>
                        <a:rPr lang="en-US" sz="3500" b="1">
                          <a:solidFill>
                            <a:srgbClr val="FF0000"/>
                          </a:solidFill>
                          <a:latin typeface="Trebuchet MS"/>
                          <a:ea typeface="Trebuchet MS"/>
                          <a:cs typeface="Trebuchet MS"/>
                          <a:sym typeface="Trebuchet MS"/>
                        </a:rPr>
                        <a:t>(THIS SIDEBAR WILL NOT PRINT)</a:t>
                      </a:r>
                      <a:endParaRPr sz="4200" b="1">
                        <a:solidFill>
                          <a:schemeClr val="lt1"/>
                        </a:solidFill>
                        <a:latin typeface="Trebuchet MS"/>
                        <a:ea typeface="Trebuchet MS"/>
                        <a:cs typeface="Trebuchet MS"/>
                        <a:sym typeface="Trebuchet MS"/>
                      </a:endParaRPr>
                    </a:p>
                  </a:txBody>
                  <a:tcPr marL="142912" marR="142912" marT="95250" marB="9525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106150">
                <a:tc gridSpan="3">
                  <a:txBody>
                    <a:bodyPr/>
                    <a:lstStyle/>
                    <a:p>
                      <a:pPr marL="0" marR="0" lvl="0" indent="0" algn="l" rtl="0">
                        <a:spcBef>
                          <a:spcPts val="0"/>
                        </a:spcBef>
                        <a:spcAft>
                          <a:spcPts val="0"/>
                        </a:spcAft>
                        <a:buNone/>
                      </a:pPr>
                      <a:r>
                        <a:rPr lang="en-US" sz="3000" b="1">
                          <a:solidFill>
                            <a:srgbClr val="FFC000"/>
                          </a:solidFill>
                          <a:latin typeface="Arial"/>
                          <a:ea typeface="Arial"/>
                          <a:cs typeface="Arial"/>
                          <a:sym typeface="Arial"/>
                        </a:rPr>
                        <a:t>How to change the template colors</a:t>
                      </a:r>
                      <a:endParaRPr sz="2900"/>
                    </a:p>
                    <a:p>
                      <a:pPr marL="0" marR="0" lvl="0" indent="0" algn="l" rtl="0">
                        <a:spcBef>
                          <a:spcPts val="0"/>
                        </a:spcBef>
                        <a:spcAft>
                          <a:spcPts val="0"/>
                        </a:spcAft>
                        <a:buNone/>
                      </a:pPr>
                      <a:r>
                        <a:rPr lang="en-US" sz="26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600" u="sng">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sz="2600">
                        <a:solidFill>
                          <a:srgbClr val="FFC000"/>
                        </a:solidFill>
                      </a:endParaRPr>
                    </a:p>
                    <a:p>
                      <a:pPr marL="0" marR="0" lvl="0" indent="0" algn="l" rtl="0">
                        <a:spcBef>
                          <a:spcPts val="0"/>
                        </a:spcBef>
                        <a:spcAft>
                          <a:spcPts val="0"/>
                        </a:spcAft>
                        <a:buNone/>
                      </a:pPr>
                      <a:endParaRPr sz="2600" b="0">
                        <a:solidFill>
                          <a:srgbClr val="D9D9D9"/>
                        </a:solidFill>
                        <a:latin typeface="Arial"/>
                        <a:ea typeface="Arial"/>
                        <a:cs typeface="Arial"/>
                        <a:sym typeface="Arial"/>
                      </a:endParaRPr>
                    </a:p>
                    <a:p>
                      <a:pPr marL="0" marR="0" lvl="0" indent="0" algn="l" rtl="0">
                        <a:spcBef>
                          <a:spcPts val="0"/>
                        </a:spcBef>
                        <a:spcAft>
                          <a:spcPts val="0"/>
                        </a:spcAft>
                        <a:buNone/>
                      </a:pPr>
                      <a:r>
                        <a:rPr lang="en-US" sz="26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sz="2900"/>
                    </a:p>
                    <a:p>
                      <a:pPr marL="0" marR="0" lvl="0" indent="0" algn="l" rtl="0">
                        <a:spcBef>
                          <a:spcPts val="0"/>
                        </a:spcBef>
                        <a:spcAft>
                          <a:spcPts val="0"/>
                        </a:spcAft>
                        <a:buNone/>
                      </a:pPr>
                      <a:endParaRPr sz="2600" b="0">
                        <a:solidFill>
                          <a:srgbClr val="D9D9D9"/>
                        </a:solidFill>
                        <a:latin typeface="Arial"/>
                        <a:ea typeface="Arial"/>
                        <a:cs typeface="Arial"/>
                        <a:sym typeface="Arial"/>
                      </a:endParaRPr>
                    </a:p>
                    <a:p>
                      <a:pPr marL="0" marR="0" lvl="0" indent="0" algn="l" rtl="0">
                        <a:spcBef>
                          <a:spcPts val="0"/>
                        </a:spcBef>
                        <a:spcAft>
                          <a:spcPts val="0"/>
                        </a:spcAft>
                        <a:buNone/>
                      </a:pPr>
                      <a:r>
                        <a:rPr lang="en-US" sz="2600" b="0">
                          <a:solidFill>
                            <a:srgbClr val="D9D9D9"/>
                          </a:solidFill>
                          <a:latin typeface="Arial"/>
                          <a:ea typeface="Arial"/>
                          <a:cs typeface="Arial"/>
                          <a:sym typeface="Arial"/>
                        </a:rPr>
                        <a:t>After you finish working on the SLIDE MASTER, it is important that you go to VIEW &gt; NORMAL to continue working on your poster. </a:t>
                      </a:r>
                      <a:endParaRPr sz="2900"/>
                    </a:p>
                  </a:txBody>
                  <a:tcPr marL="142912" marR="142912" marT="95250" marB="9525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553250">
                <a:tc gridSpan="3">
                  <a:txBody>
                    <a:bodyPr/>
                    <a:lstStyle/>
                    <a:p>
                      <a:pPr marL="0" marR="0" lvl="0" indent="0" algn="l" rtl="0">
                        <a:spcBef>
                          <a:spcPts val="0"/>
                        </a:spcBef>
                        <a:spcAft>
                          <a:spcPts val="0"/>
                        </a:spcAft>
                        <a:buNone/>
                      </a:pPr>
                      <a:r>
                        <a:rPr lang="en-US" sz="3000" b="1">
                          <a:solidFill>
                            <a:srgbClr val="FFC000"/>
                          </a:solidFill>
                          <a:latin typeface="Arial"/>
                          <a:ea typeface="Arial"/>
                          <a:cs typeface="Arial"/>
                          <a:sym typeface="Arial"/>
                        </a:rPr>
                        <a:t>How to change the column layout configuration</a:t>
                      </a:r>
                      <a:endParaRPr sz="2900"/>
                    </a:p>
                    <a:p>
                      <a:pPr marL="0" marR="0" lvl="0" indent="0" algn="l" rtl="0">
                        <a:spcBef>
                          <a:spcPts val="0"/>
                        </a:spcBef>
                        <a:spcAft>
                          <a:spcPts val="0"/>
                        </a:spcAft>
                        <a:buNone/>
                      </a:pPr>
                      <a:r>
                        <a:rPr lang="en-US" sz="26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sz="2900"/>
                    </a:p>
                    <a:p>
                      <a:pPr marL="0" marR="0" lvl="0" indent="0" algn="l" rtl="0">
                        <a:lnSpc>
                          <a:spcPct val="100000"/>
                        </a:lnSpc>
                        <a:spcBef>
                          <a:spcPts val="0"/>
                        </a:spcBef>
                        <a:spcAft>
                          <a:spcPts val="0"/>
                        </a:spcAft>
                        <a:buClr>
                          <a:srgbClr val="D9D9D9"/>
                        </a:buClr>
                        <a:buSzPts val="1300"/>
                        <a:buFont typeface="Arial"/>
                        <a:buNone/>
                      </a:pPr>
                      <a:r>
                        <a:rPr lang="en-US" sz="2600">
                          <a:solidFill>
                            <a:srgbClr val="D9D9D9"/>
                          </a:solidFill>
                          <a:latin typeface="Arial"/>
                          <a:ea typeface="Arial"/>
                          <a:cs typeface="Arial"/>
                          <a:sym typeface="Arial"/>
                        </a:rPr>
                        <a:t>You can see a tutorial here: </a:t>
                      </a:r>
                      <a:r>
                        <a:rPr lang="en-US" sz="2600" u="sng">
                          <a:solidFill>
                            <a:srgbClr val="FFC000"/>
                          </a:solidFill>
                          <a:latin typeface="Arial"/>
                          <a:ea typeface="Arial"/>
                          <a:cs typeface="Arial"/>
                          <a:sym typeface="Arial"/>
                        </a:rPr>
                        <a:t>https://www.posterpresentations.com/how-to-change-the-column-configuration.html</a:t>
                      </a:r>
                      <a:endParaRPr sz="8900" u="sng">
                        <a:solidFill>
                          <a:srgbClr val="FFC000"/>
                        </a:solidFill>
                      </a:endParaRPr>
                    </a:p>
                  </a:txBody>
                  <a:tcPr marL="285788" marR="142912" marT="285800" marB="95250">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74450">
                <a:tc gridSpan="2">
                  <a:txBody>
                    <a:bodyPr/>
                    <a:lstStyle/>
                    <a:p>
                      <a:pPr marL="0" marR="0" lvl="0" indent="0" algn="l" rtl="0">
                        <a:lnSpc>
                          <a:spcPct val="100000"/>
                        </a:lnSpc>
                        <a:spcBef>
                          <a:spcPts val="0"/>
                        </a:spcBef>
                        <a:spcAft>
                          <a:spcPts val="0"/>
                        </a:spcAft>
                        <a:buClr>
                          <a:schemeClr val="dk1"/>
                        </a:buClr>
                        <a:buSzPts val="1300"/>
                        <a:buFont typeface="Calibri"/>
                        <a:buNone/>
                      </a:pPr>
                      <a:endParaRPr sz="2600">
                        <a:solidFill>
                          <a:srgbClr val="D9D9D9"/>
                        </a:solidFill>
                        <a:latin typeface="Arial"/>
                        <a:ea typeface="Arial"/>
                        <a:cs typeface="Arial"/>
                        <a:sym typeface="Arial"/>
                      </a:endParaRPr>
                    </a:p>
                  </a:txBody>
                  <a:tcPr marL="142912" marR="142912" marT="95250" marB="95250"/>
                </a:tc>
                <a:tc hMerge="1">
                  <a:txBody>
                    <a:bodyPr/>
                    <a:lstStyle/>
                    <a:p>
                      <a:endParaRPr lang="en-US"/>
                    </a:p>
                  </a:txBody>
                  <a:tcPr/>
                </a:tc>
                <a:tc rowSpan="2">
                  <a:txBody>
                    <a:bodyPr/>
                    <a:lstStyle/>
                    <a:p>
                      <a:pPr marL="0" marR="0" lvl="0" indent="0" algn="l" rtl="0">
                        <a:lnSpc>
                          <a:spcPct val="100000"/>
                        </a:lnSpc>
                        <a:spcBef>
                          <a:spcPts val="0"/>
                        </a:spcBef>
                        <a:spcAft>
                          <a:spcPts val="0"/>
                        </a:spcAft>
                        <a:buClr>
                          <a:srgbClr val="FFC000"/>
                        </a:buClr>
                        <a:buSzPts val="1500"/>
                        <a:buFont typeface="Arial"/>
                        <a:buNone/>
                      </a:pPr>
                      <a:r>
                        <a:rPr lang="en-US" sz="3000" b="1">
                          <a:solidFill>
                            <a:srgbClr val="FFC000"/>
                          </a:solidFill>
                          <a:latin typeface="Arial"/>
                          <a:ea typeface="Arial"/>
                          <a:cs typeface="Arial"/>
                          <a:sym typeface="Arial"/>
                        </a:rPr>
                        <a:t>How to hide the QUICK START GUIDE bars from the sides of the template</a:t>
                      </a:r>
                      <a:endParaRPr sz="2900"/>
                    </a:p>
                    <a:p>
                      <a:pPr marL="0" marR="0" lvl="0" indent="0" algn="l" rtl="0">
                        <a:lnSpc>
                          <a:spcPct val="100000"/>
                        </a:lnSpc>
                        <a:spcBef>
                          <a:spcPts val="0"/>
                        </a:spcBef>
                        <a:spcAft>
                          <a:spcPts val="0"/>
                        </a:spcAft>
                        <a:buClr>
                          <a:srgbClr val="D9D9D9"/>
                        </a:buClr>
                        <a:buSzPts val="1300"/>
                        <a:buFont typeface="Arial"/>
                        <a:buNone/>
                      </a:pPr>
                      <a:r>
                        <a:rPr lang="en-US" sz="2600">
                          <a:solidFill>
                            <a:srgbClr val="D9D9D9"/>
                          </a:solidFill>
                          <a:latin typeface="Arial"/>
                          <a:ea typeface="Arial"/>
                          <a:cs typeface="Arial"/>
                          <a:sym typeface="Arial"/>
                        </a:rPr>
                        <a:t>The Quick Start Guides </a:t>
                      </a:r>
                      <a:r>
                        <a:rPr lang="en-US" sz="2600" u="sng">
                          <a:solidFill>
                            <a:srgbClr val="D9D9D9"/>
                          </a:solidFill>
                          <a:latin typeface="Arial"/>
                          <a:ea typeface="Arial"/>
                          <a:cs typeface="Arial"/>
                          <a:sym typeface="Arial"/>
                        </a:rPr>
                        <a:t>are outside the template’s printable area</a:t>
                      </a:r>
                      <a:r>
                        <a:rPr lang="en-US" sz="2600">
                          <a:solidFill>
                            <a:srgbClr val="D9D9D9"/>
                          </a:solidFill>
                          <a:latin typeface="Arial"/>
                          <a:ea typeface="Arial"/>
                          <a:cs typeface="Arial"/>
                          <a:sym typeface="Arial"/>
                        </a:rPr>
                        <a:t> and they will not be on the printed poster. </a:t>
                      </a:r>
                      <a:endParaRPr sz="2900"/>
                    </a:p>
                    <a:p>
                      <a:pPr marL="0" marR="0" lvl="0" indent="0" algn="l" rtl="0">
                        <a:lnSpc>
                          <a:spcPct val="100000"/>
                        </a:lnSpc>
                        <a:spcBef>
                          <a:spcPts val="0"/>
                        </a:spcBef>
                        <a:spcAft>
                          <a:spcPts val="0"/>
                        </a:spcAft>
                        <a:buClr>
                          <a:schemeClr val="dk1"/>
                        </a:buClr>
                        <a:buSzPts val="1300"/>
                        <a:buFont typeface="Calibri"/>
                        <a:buNone/>
                      </a:pPr>
                      <a:endParaRPr sz="26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1300"/>
                        <a:buFont typeface="Arial"/>
                        <a:buNone/>
                      </a:pPr>
                      <a:r>
                        <a:rPr lang="en-US" sz="2600">
                          <a:solidFill>
                            <a:srgbClr val="D9D9D9"/>
                          </a:solidFill>
                          <a:latin typeface="Arial"/>
                          <a:ea typeface="Arial"/>
                          <a:cs typeface="Arial"/>
                          <a:sym typeface="Arial"/>
                        </a:rPr>
                        <a:t>If you create a PDF file from your template, the guides will not be included.</a:t>
                      </a:r>
                      <a:endParaRPr sz="2900"/>
                    </a:p>
                    <a:p>
                      <a:pPr marL="0" marR="0" lvl="0" indent="0" algn="l" rtl="0">
                        <a:lnSpc>
                          <a:spcPct val="100000"/>
                        </a:lnSpc>
                        <a:spcBef>
                          <a:spcPts val="0"/>
                        </a:spcBef>
                        <a:spcAft>
                          <a:spcPts val="0"/>
                        </a:spcAft>
                        <a:buClr>
                          <a:schemeClr val="dk1"/>
                        </a:buClr>
                        <a:buSzPts val="1300"/>
                        <a:buFont typeface="Calibri"/>
                        <a:buNone/>
                      </a:pPr>
                      <a:endParaRPr sz="2600">
                        <a:solidFill>
                          <a:srgbClr val="D9D9D9"/>
                        </a:solidFill>
                        <a:latin typeface="Arial"/>
                        <a:ea typeface="Arial"/>
                        <a:cs typeface="Arial"/>
                        <a:sym typeface="Arial"/>
                      </a:endParaRPr>
                    </a:p>
                  </a:txBody>
                  <a:tcPr marL="142912" marR="142912" marT="95250" marB="95250">
                    <a:solidFill>
                      <a:srgbClr val="010101"/>
                    </a:solidFill>
                  </a:tcPr>
                </a:tc>
                <a:extLst>
                  <a:ext uri="{0D108BD9-81ED-4DB2-BD59-A6C34878D82A}">
                    <a16:rowId xmlns:a16="http://schemas.microsoft.com/office/drawing/2014/main" val="10003"/>
                  </a:ext>
                </a:extLst>
              </a:tr>
              <a:tr h="6991350">
                <a:tc gridSpan="2">
                  <a:txBody>
                    <a:bodyPr/>
                    <a:lstStyle/>
                    <a:p>
                      <a:pPr marL="0" marR="0" lvl="0" indent="0" algn="l" rtl="0">
                        <a:lnSpc>
                          <a:spcPct val="100000"/>
                        </a:lnSpc>
                        <a:spcBef>
                          <a:spcPts val="0"/>
                        </a:spcBef>
                        <a:spcAft>
                          <a:spcPts val="0"/>
                        </a:spcAft>
                        <a:buClr>
                          <a:schemeClr val="dk1"/>
                        </a:buClr>
                        <a:buSzPts val="1300"/>
                        <a:buFont typeface="Calibri"/>
                        <a:buNone/>
                      </a:pPr>
                      <a:endParaRPr sz="26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1300"/>
                        <a:buFont typeface="Arial"/>
                        <a:buNone/>
                      </a:pPr>
                      <a:r>
                        <a:rPr lang="en-US" sz="2600">
                          <a:solidFill>
                            <a:srgbClr val="D9D9D9"/>
                          </a:solidFill>
                          <a:latin typeface="Arial"/>
                          <a:ea typeface="Arial"/>
                          <a:cs typeface="Arial"/>
                          <a:sym typeface="Arial"/>
                        </a:rPr>
                        <a:t>To hide the guides click on the </a:t>
                      </a:r>
                      <a:r>
                        <a:rPr lang="en-US" sz="2600" b="1">
                          <a:solidFill>
                            <a:srgbClr val="D9D9D9"/>
                          </a:solidFill>
                          <a:latin typeface="Arial"/>
                          <a:ea typeface="Arial"/>
                          <a:cs typeface="Arial"/>
                          <a:sym typeface="Arial"/>
                        </a:rPr>
                        <a:t>Home</a:t>
                      </a:r>
                      <a:r>
                        <a:rPr lang="en-US" sz="2600">
                          <a:solidFill>
                            <a:srgbClr val="D9D9D9"/>
                          </a:solidFill>
                          <a:latin typeface="Arial"/>
                          <a:ea typeface="Arial"/>
                          <a:cs typeface="Arial"/>
                          <a:sym typeface="Arial"/>
                        </a:rPr>
                        <a:t> tab (top of the screen) and then click on the </a:t>
                      </a:r>
                      <a:r>
                        <a:rPr lang="en-US" sz="2600" b="1">
                          <a:solidFill>
                            <a:srgbClr val="D9D9D9"/>
                          </a:solidFill>
                          <a:latin typeface="Arial"/>
                          <a:ea typeface="Arial"/>
                          <a:cs typeface="Arial"/>
                          <a:sym typeface="Arial"/>
                        </a:rPr>
                        <a:t>Layout</a:t>
                      </a:r>
                      <a:r>
                        <a:rPr lang="en-US" sz="2600">
                          <a:solidFill>
                            <a:srgbClr val="D9D9D9"/>
                          </a:solidFill>
                          <a:latin typeface="Arial"/>
                          <a:ea typeface="Arial"/>
                          <a:cs typeface="Arial"/>
                          <a:sym typeface="Arial"/>
                        </a:rPr>
                        <a:t> button below to see the available layouts. Choose the </a:t>
                      </a:r>
                      <a:r>
                        <a:rPr lang="en-US" sz="2600" b="1">
                          <a:solidFill>
                            <a:srgbClr val="D9D9D9"/>
                          </a:solidFill>
                          <a:latin typeface="Arial"/>
                          <a:ea typeface="Arial"/>
                          <a:cs typeface="Arial"/>
                          <a:sym typeface="Arial"/>
                        </a:rPr>
                        <a:t>Without Guides </a:t>
                      </a:r>
                      <a:r>
                        <a:rPr lang="en-US" sz="2600" b="0">
                          <a:solidFill>
                            <a:srgbClr val="D9D9D9"/>
                          </a:solidFill>
                          <a:latin typeface="Arial"/>
                          <a:ea typeface="Arial"/>
                          <a:cs typeface="Arial"/>
                          <a:sym typeface="Arial"/>
                        </a:rPr>
                        <a:t>layout</a:t>
                      </a:r>
                      <a:r>
                        <a:rPr lang="en-US" sz="2600">
                          <a:solidFill>
                            <a:srgbClr val="D9D9D9"/>
                          </a:solidFill>
                          <a:latin typeface="Arial"/>
                          <a:ea typeface="Arial"/>
                          <a:cs typeface="Arial"/>
                          <a:sym typeface="Arial"/>
                        </a:rPr>
                        <a:t>.</a:t>
                      </a:r>
                      <a:endParaRPr sz="2600">
                        <a:solidFill>
                          <a:srgbClr val="D9D9D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Calibri"/>
                        <a:buNone/>
                      </a:pPr>
                      <a:endParaRPr sz="2600">
                        <a:solidFill>
                          <a:srgbClr val="D9D9D9"/>
                        </a:solidFill>
                        <a:latin typeface="Arial"/>
                        <a:ea typeface="Arial"/>
                        <a:cs typeface="Arial"/>
                        <a:sym typeface="Arial"/>
                      </a:endParaRPr>
                    </a:p>
                  </a:txBody>
                  <a:tcPr marL="142912" marR="142912" marT="95250" marB="9525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9277350">
                <a:tc gridSpan="2">
                  <a:txBody>
                    <a:bodyPr/>
                    <a:lstStyle/>
                    <a:p>
                      <a:pPr marL="0" marR="0" lvl="0" indent="0" algn="l" rtl="0">
                        <a:spcBef>
                          <a:spcPts val="0"/>
                        </a:spcBef>
                        <a:spcAft>
                          <a:spcPts val="0"/>
                        </a:spcAft>
                        <a:buNone/>
                      </a:pPr>
                      <a:r>
                        <a:rPr lang="en-US" sz="3000" b="1">
                          <a:solidFill>
                            <a:srgbClr val="FFC000"/>
                          </a:solidFill>
                          <a:latin typeface="Arial"/>
                          <a:ea typeface="Arial"/>
                          <a:cs typeface="Arial"/>
                          <a:sym typeface="Arial"/>
                        </a:rPr>
                        <a:t>How to preview your poster prior to presenting</a:t>
                      </a:r>
                      <a:endParaRPr sz="3000" b="1">
                        <a:solidFill>
                          <a:srgbClr val="FFC000"/>
                        </a:solidFill>
                        <a:latin typeface="Arial"/>
                        <a:ea typeface="Arial"/>
                        <a:cs typeface="Arial"/>
                        <a:sym typeface="Arial"/>
                      </a:endParaRPr>
                    </a:p>
                    <a:p>
                      <a:pPr marL="0" marR="0" lvl="0" indent="0" algn="l" rtl="0">
                        <a:spcBef>
                          <a:spcPts val="0"/>
                        </a:spcBef>
                        <a:spcAft>
                          <a:spcPts val="0"/>
                        </a:spcAft>
                        <a:buNone/>
                      </a:pPr>
                      <a:r>
                        <a:rPr lang="en-US" sz="2600">
                          <a:solidFill>
                            <a:srgbClr val="D9D9D9"/>
                          </a:solidFill>
                          <a:latin typeface="Arial"/>
                          <a:ea typeface="Arial"/>
                          <a:cs typeface="Arial"/>
                          <a:sym typeface="Arial"/>
                        </a:rPr>
                        <a:t>You can preview your poster at any time by pressing the </a:t>
                      </a:r>
                      <a:r>
                        <a:rPr lang="en-US" sz="2600">
                          <a:solidFill>
                            <a:srgbClr val="FFC000"/>
                          </a:solidFill>
                          <a:latin typeface="Arial"/>
                          <a:ea typeface="Arial"/>
                          <a:cs typeface="Arial"/>
                          <a:sym typeface="Arial"/>
                        </a:rPr>
                        <a:t>F5 key</a:t>
                      </a:r>
                      <a:r>
                        <a:rPr lang="en-US" sz="2600">
                          <a:solidFill>
                            <a:srgbClr val="D9D9D9"/>
                          </a:solidFill>
                          <a:latin typeface="Arial"/>
                          <a:ea typeface="Arial"/>
                          <a:cs typeface="Arial"/>
                          <a:sym typeface="Arial"/>
                        </a:rPr>
                        <a:t> on your keyboard. You will see on the screen what's on your poster and how it should look when printed. Press the </a:t>
                      </a:r>
                      <a:r>
                        <a:rPr lang="en-US" sz="2600">
                          <a:solidFill>
                            <a:srgbClr val="FFC000"/>
                          </a:solidFill>
                          <a:latin typeface="Arial"/>
                          <a:ea typeface="Arial"/>
                          <a:cs typeface="Arial"/>
                          <a:sym typeface="Arial"/>
                        </a:rPr>
                        <a:t>ESC key </a:t>
                      </a:r>
                      <a:r>
                        <a:rPr lang="en-US" sz="2600">
                          <a:solidFill>
                            <a:srgbClr val="D9D9D9"/>
                          </a:solidFill>
                          <a:latin typeface="Arial"/>
                          <a:ea typeface="Arial"/>
                          <a:cs typeface="Arial"/>
                          <a:sym typeface="Arial"/>
                        </a:rPr>
                        <a:t>to exit Preview.</a:t>
                      </a:r>
                      <a:endParaRPr sz="2900"/>
                    </a:p>
                  </a:txBody>
                  <a:tcPr marL="142912" marR="142912" marT="95250" marB="95250">
                    <a:solidFill>
                      <a:srgbClr val="010101"/>
                    </a:solidFill>
                  </a:tcPr>
                </a:tc>
                <a:tc hMerge="1">
                  <a:txBody>
                    <a:bodyPr/>
                    <a:lstStyle/>
                    <a:p>
                      <a:endParaRPr lang="en-US"/>
                    </a:p>
                  </a:txBody>
                  <a:tcPr/>
                </a:tc>
                <a:tc>
                  <a:txBody>
                    <a:bodyPr/>
                    <a:lstStyle/>
                    <a:p>
                      <a:pPr marL="0" marR="0" lvl="0" indent="0" algn="l" rtl="0">
                        <a:spcBef>
                          <a:spcPts val="0"/>
                        </a:spcBef>
                        <a:spcAft>
                          <a:spcPts val="0"/>
                        </a:spcAft>
                        <a:buNone/>
                      </a:pPr>
                      <a:r>
                        <a:rPr lang="en-US" sz="11900" b="1">
                          <a:solidFill>
                            <a:srgbClr val="D9D9D9"/>
                          </a:solidFill>
                          <a:latin typeface="Arial"/>
                          <a:ea typeface="Arial"/>
                          <a:cs typeface="Arial"/>
                          <a:sym typeface="Arial"/>
                        </a:rPr>
                        <a:t>F5</a:t>
                      </a:r>
                      <a:r>
                        <a:rPr lang="en-US" sz="2600">
                          <a:solidFill>
                            <a:srgbClr val="D9D9D9"/>
                          </a:solidFill>
                          <a:latin typeface="Arial"/>
                          <a:ea typeface="Arial"/>
                          <a:cs typeface="Arial"/>
                          <a:sym typeface="Arial"/>
                        </a:rPr>
                        <a:t> </a:t>
                      </a:r>
                      <a:endParaRPr sz="10400"/>
                    </a:p>
                  </a:txBody>
                  <a:tcPr marL="160312" marR="80175" marT="140300" marB="46751" anchor="ctr">
                    <a:solidFill>
                      <a:srgbClr val="0C0C0C"/>
                    </a:solidFill>
                  </a:tcPr>
                </a:tc>
                <a:extLst>
                  <a:ext uri="{0D108BD9-81ED-4DB2-BD59-A6C34878D82A}">
                    <a16:rowId xmlns:a16="http://schemas.microsoft.com/office/drawing/2014/main" val="10005"/>
                  </a:ext>
                </a:extLst>
              </a:tr>
              <a:tr h="3505200">
                <a:tc gridSpan="3">
                  <a:txBody>
                    <a:bodyPr/>
                    <a:lstStyle/>
                    <a:p>
                      <a:pPr marL="0" marR="0" lvl="0" indent="0" algn="l" rtl="0">
                        <a:lnSpc>
                          <a:spcPct val="100000"/>
                        </a:lnSpc>
                        <a:spcBef>
                          <a:spcPts val="0"/>
                        </a:spcBef>
                        <a:spcAft>
                          <a:spcPts val="0"/>
                        </a:spcAft>
                        <a:buClr>
                          <a:srgbClr val="FFC000"/>
                        </a:buClr>
                        <a:buSzPts val="1500"/>
                        <a:buFont typeface="Arial"/>
                        <a:buNone/>
                      </a:pPr>
                      <a:r>
                        <a:rPr lang="en-US" sz="3000" b="1">
                          <a:solidFill>
                            <a:srgbClr val="FFC000"/>
                          </a:solidFill>
                          <a:latin typeface="Arial"/>
                          <a:ea typeface="Arial"/>
                          <a:cs typeface="Arial"/>
                          <a:sym typeface="Arial"/>
                        </a:rPr>
                        <a:t>How to present your poster</a:t>
                      </a:r>
                      <a:endParaRPr sz="2900"/>
                    </a:p>
                    <a:p>
                      <a:pPr marL="0" marR="0" lvl="0" indent="0" algn="l" rtl="0">
                        <a:lnSpc>
                          <a:spcPct val="100000"/>
                        </a:lnSpc>
                        <a:spcBef>
                          <a:spcPts val="0"/>
                        </a:spcBef>
                        <a:spcAft>
                          <a:spcPts val="0"/>
                        </a:spcAft>
                        <a:buClr>
                          <a:srgbClr val="D9D9D9"/>
                        </a:buClr>
                        <a:buSzPts val="1300"/>
                        <a:buFont typeface="Arial"/>
                        <a:buNone/>
                      </a:pPr>
                      <a:r>
                        <a:rPr lang="en-US" sz="2600">
                          <a:solidFill>
                            <a:srgbClr val="D9D9D9"/>
                          </a:solidFill>
                          <a:latin typeface="Arial"/>
                          <a:ea typeface="Arial"/>
                          <a:cs typeface="Arial"/>
                          <a:sym typeface="Arial"/>
                        </a:rPr>
                        <a:t>When you finish designing your poster and are ready to virtually present it, follow the conference organizers' instructions. </a:t>
                      </a:r>
                      <a:endParaRPr sz="2900"/>
                    </a:p>
                    <a:p>
                      <a:pPr marL="0" marR="0" lvl="0" indent="0" algn="l" rtl="0">
                        <a:lnSpc>
                          <a:spcPct val="100000"/>
                        </a:lnSpc>
                        <a:spcBef>
                          <a:spcPts val="0"/>
                        </a:spcBef>
                        <a:spcAft>
                          <a:spcPts val="0"/>
                        </a:spcAft>
                        <a:buClr>
                          <a:schemeClr val="dk1"/>
                        </a:buClr>
                        <a:buSzPts val="1300"/>
                        <a:buFont typeface="Calibri"/>
                        <a:buNone/>
                      </a:pPr>
                      <a:endParaRPr sz="2600">
                        <a:solidFill>
                          <a:srgbClr val="D9D9D9"/>
                        </a:solidFill>
                        <a:latin typeface="Arial"/>
                        <a:ea typeface="Arial"/>
                        <a:cs typeface="Arial"/>
                        <a:sym typeface="Arial"/>
                      </a:endParaRPr>
                    </a:p>
                  </a:txBody>
                  <a:tcPr marL="142912" marR="142912" marT="95250" marB="9525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6924020">
                <a:tc gridSpan="3">
                  <a:txBody>
                    <a:bodyPr/>
                    <a:lstStyle/>
                    <a:p>
                      <a:pPr marL="0" marR="0" lvl="0" indent="0" algn="l" rtl="0">
                        <a:lnSpc>
                          <a:spcPct val="100000"/>
                        </a:lnSpc>
                        <a:spcBef>
                          <a:spcPts val="0"/>
                        </a:spcBef>
                        <a:spcAft>
                          <a:spcPts val="0"/>
                        </a:spcAft>
                        <a:buClr>
                          <a:srgbClr val="FFC000"/>
                        </a:buClr>
                        <a:buSzPts val="1600"/>
                        <a:buFont typeface="Arial"/>
                        <a:buNone/>
                      </a:pPr>
                      <a:r>
                        <a:rPr lang="en-US" sz="3200" b="1">
                          <a:solidFill>
                            <a:srgbClr val="FFC000"/>
                          </a:solidFill>
                          <a:latin typeface="Arial"/>
                          <a:ea typeface="Arial"/>
                          <a:cs typeface="Arial"/>
                          <a:sym typeface="Arial"/>
                        </a:rPr>
                        <a:t>Publish, present virtually, share, and discuss!</a:t>
                      </a:r>
                      <a:endParaRPr sz="2900"/>
                    </a:p>
                    <a:p>
                      <a:pPr marL="0" marR="0" lvl="0" indent="0" algn="l" rtl="0">
                        <a:lnSpc>
                          <a:spcPct val="100000"/>
                        </a:lnSpc>
                        <a:spcBef>
                          <a:spcPts val="0"/>
                        </a:spcBef>
                        <a:spcAft>
                          <a:spcPts val="0"/>
                        </a:spcAft>
                        <a:buClr>
                          <a:srgbClr val="D9D9D9"/>
                        </a:buClr>
                        <a:buSzPts val="1400"/>
                        <a:buFont typeface="Arial"/>
                        <a:buNone/>
                      </a:pPr>
                      <a:r>
                        <a:rPr lang="en-US" sz="2900" b="1">
                          <a:solidFill>
                            <a:srgbClr val="D9D9D9"/>
                          </a:solidFill>
                          <a:latin typeface="Arial"/>
                          <a:ea typeface="Arial"/>
                          <a:cs typeface="Arial"/>
                          <a:sym typeface="Arial"/>
                        </a:rPr>
                        <a:t>Submit your poster and add it to the Research Poster Virtual Library.</a:t>
                      </a:r>
                      <a:br>
                        <a:rPr lang="en-US" sz="2900" b="1">
                          <a:solidFill>
                            <a:srgbClr val="D9D9D9"/>
                          </a:solidFill>
                          <a:latin typeface="Arial"/>
                          <a:ea typeface="Arial"/>
                          <a:cs typeface="Arial"/>
                          <a:sym typeface="Arial"/>
                        </a:rPr>
                      </a:br>
                      <a:br>
                        <a:rPr lang="en-US" sz="2900" b="1">
                          <a:solidFill>
                            <a:srgbClr val="D9D9D9"/>
                          </a:solidFill>
                          <a:latin typeface="Arial"/>
                          <a:ea typeface="Arial"/>
                          <a:cs typeface="Arial"/>
                          <a:sym typeface="Arial"/>
                        </a:rPr>
                      </a:br>
                      <a:r>
                        <a:rPr lang="en-US" sz="2900" b="1">
                          <a:solidFill>
                            <a:schemeClr val="accent4"/>
                          </a:solidFill>
                          <a:latin typeface="Arial"/>
                          <a:ea typeface="Arial"/>
                          <a:cs typeface="Arial"/>
                          <a:sym typeface="Arial"/>
                        </a:rPr>
                        <a:t>Continuous</a:t>
                      </a:r>
                      <a:r>
                        <a:rPr lang="en-US" sz="2900" b="1">
                          <a:solidFill>
                            <a:srgbClr val="D9D9D9"/>
                          </a:solidFill>
                          <a:latin typeface="Arial"/>
                          <a:ea typeface="Arial"/>
                          <a:cs typeface="Arial"/>
                          <a:sym typeface="Arial"/>
                        </a:rPr>
                        <a:t> </a:t>
                      </a:r>
                      <a:r>
                        <a:rPr lang="en-US" sz="2900" b="1">
                          <a:solidFill>
                            <a:srgbClr val="FFC000"/>
                          </a:solidFill>
                          <a:latin typeface="Arial"/>
                          <a:ea typeface="Arial"/>
                          <a:cs typeface="Arial"/>
                          <a:sym typeface="Arial"/>
                        </a:rPr>
                        <a:t>global reach</a:t>
                      </a:r>
                      <a:endParaRPr sz="2900"/>
                    </a:p>
                    <a:p>
                      <a:pPr marL="0" marR="0" lvl="0" indent="0" algn="l" rtl="0">
                        <a:lnSpc>
                          <a:spcPct val="100000"/>
                        </a:lnSpc>
                        <a:spcBef>
                          <a:spcPts val="0"/>
                        </a:spcBef>
                        <a:spcAft>
                          <a:spcPts val="0"/>
                        </a:spcAft>
                        <a:buClr>
                          <a:srgbClr val="D9D9D9"/>
                        </a:buClr>
                        <a:buSzPts val="1400"/>
                        <a:buFont typeface="Arial"/>
                        <a:buNone/>
                      </a:pPr>
                      <a:r>
                        <a:rPr lang="en-US" sz="2900" b="0">
                          <a:solidFill>
                            <a:srgbClr val="D9D9D9"/>
                          </a:solidFill>
                          <a:latin typeface="Arial"/>
                          <a:ea typeface="Arial"/>
                          <a:cs typeface="Arial"/>
                          <a:sym typeface="Arial"/>
                        </a:rPr>
                        <a:t>Share your research with thousands of students, educators, scientists, and researchers from all over the United States and the World.</a:t>
                      </a:r>
                      <a:endParaRPr sz="2900"/>
                    </a:p>
                    <a:p>
                      <a:pPr marL="0" marR="0" lvl="0" indent="0" algn="l" rtl="0">
                        <a:lnSpc>
                          <a:spcPct val="100000"/>
                        </a:lnSpc>
                        <a:spcBef>
                          <a:spcPts val="0"/>
                        </a:spcBef>
                        <a:spcAft>
                          <a:spcPts val="0"/>
                        </a:spcAft>
                        <a:buClr>
                          <a:schemeClr val="dk1"/>
                        </a:buClr>
                        <a:buSzPts val="1400"/>
                        <a:buFont typeface="Calibri"/>
                        <a:buNone/>
                      </a:pPr>
                      <a:endParaRPr sz="2900" b="1">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FFC000"/>
                        </a:buClr>
                        <a:buSzPts val="1400"/>
                        <a:buFont typeface="Arial"/>
                        <a:buNone/>
                      </a:pPr>
                      <a:r>
                        <a:rPr lang="en-US" sz="2900" b="1">
                          <a:solidFill>
                            <a:srgbClr val="FFC000"/>
                          </a:solidFill>
                          <a:latin typeface="Arial"/>
                          <a:ea typeface="Arial"/>
                          <a:cs typeface="Arial"/>
                          <a:sym typeface="Arial"/>
                        </a:rPr>
                        <a:t>Full-featured poster showcase included</a:t>
                      </a:r>
                      <a:endParaRPr sz="2900"/>
                    </a:p>
                    <a:p>
                      <a:pPr marL="0" marR="0" lvl="0" indent="0" algn="l" rtl="0">
                        <a:lnSpc>
                          <a:spcPct val="100000"/>
                        </a:lnSpc>
                        <a:spcBef>
                          <a:spcPts val="0"/>
                        </a:spcBef>
                        <a:spcAft>
                          <a:spcPts val="0"/>
                        </a:spcAft>
                        <a:buClr>
                          <a:srgbClr val="D9D9D9"/>
                        </a:buClr>
                        <a:buSzPts val="1400"/>
                        <a:buFont typeface="Arial"/>
                        <a:buNone/>
                      </a:pPr>
                      <a:r>
                        <a:rPr lang="en-US" sz="2900" b="0">
                          <a:solidFill>
                            <a:srgbClr val="D9D9D9"/>
                          </a:solidFill>
                          <a:latin typeface="Arial"/>
                          <a:ea typeface="Arial"/>
                          <a:cs typeface="Arial"/>
                          <a:sym typeface="Arial"/>
                        </a:rPr>
                        <a:t>Present your poster on a  professional full-featured and customizable web page that includes full screen functions, social sharing, your own discussion board, private contact form, narration and more.</a:t>
                      </a:r>
                      <a:endParaRPr sz="2900"/>
                    </a:p>
                    <a:p>
                      <a:pPr marL="0" marR="0" lvl="0" indent="0" algn="l" rtl="0">
                        <a:lnSpc>
                          <a:spcPct val="100000"/>
                        </a:lnSpc>
                        <a:spcBef>
                          <a:spcPts val="0"/>
                        </a:spcBef>
                        <a:spcAft>
                          <a:spcPts val="0"/>
                        </a:spcAft>
                        <a:buClr>
                          <a:schemeClr val="dk1"/>
                        </a:buClr>
                        <a:buSzPts val="1400"/>
                        <a:buFont typeface="Calibri"/>
                        <a:buNone/>
                      </a:pPr>
                      <a:endParaRPr sz="2900" b="1">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FFC000"/>
                        </a:buClr>
                        <a:buSzPts val="1400"/>
                        <a:buFont typeface="Arial"/>
                        <a:buNone/>
                      </a:pPr>
                      <a:r>
                        <a:rPr lang="en-US" sz="2900" b="1">
                          <a:solidFill>
                            <a:srgbClr val="FFC000"/>
                          </a:solidFill>
                          <a:latin typeface="Arial"/>
                          <a:ea typeface="Arial"/>
                          <a:cs typeface="Arial"/>
                          <a:sym typeface="Arial"/>
                        </a:rPr>
                        <a:t>Convenience for presenter groups and conference coordinators </a:t>
                      </a:r>
                      <a:endParaRPr sz="2900"/>
                    </a:p>
                    <a:p>
                      <a:pPr marL="0" marR="0" lvl="0" indent="0" algn="l" rtl="0">
                        <a:lnSpc>
                          <a:spcPct val="100000"/>
                        </a:lnSpc>
                        <a:spcBef>
                          <a:spcPts val="0"/>
                        </a:spcBef>
                        <a:spcAft>
                          <a:spcPts val="0"/>
                        </a:spcAft>
                        <a:buClr>
                          <a:srgbClr val="D9D9D9"/>
                        </a:buClr>
                        <a:buSzPts val="1400"/>
                        <a:buFont typeface="Arial"/>
                        <a:buNone/>
                      </a:pPr>
                      <a:r>
                        <a:rPr lang="en-US" sz="2900" b="0">
                          <a:solidFill>
                            <a:srgbClr val="D9D9D9"/>
                          </a:solidFill>
                          <a:latin typeface="Arial"/>
                          <a:ea typeface="Arial"/>
                          <a:cs typeface="Arial"/>
                          <a:sym typeface="Arial"/>
                        </a:rPr>
                        <a:t>Published posters can easily be presented at virtual conferences. Perfect solution for organizers of meetings and conferences.</a:t>
                      </a:r>
                      <a:br>
                        <a:rPr lang="en-US" sz="2900" b="1">
                          <a:solidFill>
                            <a:srgbClr val="D9D9D9"/>
                          </a:solidFill>
                          <a:latin typeface="Arial"/>
                          <a:ea typeface="Arial"/>
                          <a:cs typeface="Arial"/>
                          <a:sym typeface="Arial"/>
                        </a:rPr>
                      </a:br>
                      <a:endParaRPr sz="2900" b="1">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FFC000"/>
                        </a:buClr>
                        <a:buSzPts val="1600"/>
                        <a:buFont typeface="Arial"/>
                        <a:buNone/>
                      </a:pPr>
                      <a:r>
                        <a:rPr lang="en-US" sz="3200" b="1" u="sng">
                          <a:solidFill>
                            <a:srgbClr val="FFC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https://www.PosterPresentations.com/research</a:t>
                      </a:r>
                      <a:endParaRPr sz="3200" b="1" u="sng">
                        <a:solidFill>
                          <a:srgbClr val="FFC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2900" b="1">
                        <a:solidFill>
                          <a:srgbClr val="D9D9D9"/>
                        </a:solidFill>
                        <a:latin typeface="Arial"/>
                        <a:ea typeface="Arial"/>
                        <a:cs typeface="Arial"/>
                        <a:sym typeface="Arial"/>
                      </a:endParaRPr>
                    </a:p>
                  </a:txBody>
                  <a:tcPr marL="142912" marR="142912" marT="95250" marB="9525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41651">
                <a:tc gridSpan="3">
                  <a:txBody>
                    <a:bodyPr/>
                    <a:lstStyle/>
                    <a:p>
                      <a:pPr marL="0" marR="0" lvl="0" indent="0" algn="l" rtl="0">
                        <a:spcBef>
                          <a:spcPts val="0"/>
                        </a:spcBef>
                        <a:spcAft>
                          <a:spcPts val="0"/>
                        </a:spcAft>
                        <a:buNone/>
                      </a:pPr>
                      <a:endParaRPr sz="2600">
                        <a:solidFill>
                          <a:srgbClr val="1F3A4E"/>
                        </a:solidFill>
                      </a:endParaRPr>
                    </a:p>
                  </a:txBody>
                  <a:tcPr marL="142912" marR="142912" marT="95250" marB="9525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55930">
                <a:tc>
                  <a:txBody>
                    <a:bodyPr/>
                    <a:lstStyle/>
                    <a:p>
                      <a:pPr marL="0" marR="0" lvl="0" indent="0" algn="l" rtl="0">
                        <a:lnSpc>
                          <a:spcPct val="100000"/>
                        </a:lnSpc>
                        <a:spcBef>
                          <a:spcPts val="0"/>
                        </a:spcBef>
                        <a:spcAft>
                          <a:spcPts val="0"/>
                        </a:spcAft>
                        <a:buNone/>
                      </a:pPr>
                      <a:r>
                        <a:rPr lang="en-US" sz="2000">
                          <a:solidFill>
                            <a:srgbClr val="D8D8D8"/>
                          </a:solidFill>
                          <a:latin typeface="Arial"/>
                          <a:ea typeface="Arial"/>
                          <a:cs typeface="Arial"/>
                          <a:sym typeface="Arial"/>
                        </a:rPr>
                        <a:t>© 2020 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 STE C        </a:t>
                      </a:r>
                      <a:endParaRPr sz="2900"/>
                    </a:p>
                    <a:p>
                      <a:pPr marL="0" marR="0" lvl="0" indent="0" algn="l" rtl="0">
                        <a:lnSpc>
                          <a:spcPct val="10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L="160312" marR="80175" marT="140300" marB="46751">
                    <a:solidFill>
                      <a:srgbClr val="010101"/>
                    </a:solidFill>
                  </a:tcPr>
                </a:tc>
                <a:tc gridSpan="2">
                  <a:txBody>
                    <a:bodyPr/>
                    <a:lstStyle/>
                    <a:p>
                      <a:pPr marL="0" marR="0" lvl="0" indent="0" algn="l" rtl="0">
                        <a:lnSpc>
                          <a:spcPct val="100000"/>
                        </a:lnSpc>
                        <a:spcBef>
                          <a:spcPts val="0"/>
                        </a:spcBef>
                        <a:spcAft>
                          <a:spcPts val="0"/>
                        </a:spcAft>
                        <a:buClr>
                          <a:srgbClr val="D0D0D0"/>
                        </a:buClr>
                        <a:buSzPts val="1300"/>
                        <a:buFont typeface="Arial"/>
                        <a:buNone/>
                      </a:pPr>
                      <a:r>
                        <a:rPr lang="en-US" sz="2600" b="1">
                          <a:solidFill>
                            <a:srgbClr val="D0D0D0"/>
                          </a:solidFill>
                          <a:latin typeface="Arial"/>
                          <a:ea typeface="Arial"/>
                          <a:cs typeface="Arial"/>
                          <a:sym typeface="Arial"/>
                        </a:rPr>
                        <a:t>For poster-making tutorials visit:</a:t>
                      </a:r>
                      <a:endParaRPr sz="2900"/>
                    </a:p>
                    <a:p>
                      <a:pPr marL="0" marR="0" lvl="0" indent="0" algn="l" rtl="0">
                        <a:lnSpc>
                          <a:spcPct val="100000"/>
                        </a:lnSpc>
                        <a:spcBef>
                          <a:spcPts val="0"/>
                        </a:spcBef>
                        <a:spcAft>
                          <a:spcPts val="0"/>
                        </a:spcAft>
                        <a:buClr>
                          <a:srgbClr val="FFC000"/>
                        </a:buClr>
                        <a:buSzPts val="900"/>
                        <a:buFont typeface="Arial"/>
                        <a:buNone/>
                      </a:pPr>
                      <a:r>
                        <a:rPr lang="en-US" sz="1800" b="1">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L="142912" marR="142912" marT="95250" marB="9525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5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
          <p:cNvSpPr txBox="1">
            <a:spLocks noGrp="1"/>
          </p:cNvSpPr>
          <p:nvPr>
            <p:ph type="body" idx="2"/>
          </p:nvPr>
        </p:nvSpPr>
        <p:spPr>
          <a:xfrm>
            <a:off x="679042" y="5473490"/>
            <a:ext cx="13716000" cy="1143000"/>
          </a:xfrm>
          <a:prstGeom prst="rect">
            <a:avLst/>
          </a:prstGeom>
          <a:solidFill>
            <a:srgbClr val="A50000"/>
          </a:solidFill>
          <a:ln>
            <a:noFill/>
          </a:ln>
        </p:spPr>
        <p:txBody>
          <a:bodyPr spcFirstLastPara="1" wrap="square" lIns="167083" tIns="167083" rIns="167083" bIns="167083" anchor="ctr" anchorCtr="0">
            <a:spAutoFit/>
          </a:bodyPr>
          <a:lstStyle/>
          <a:p>
            <a:pPr marL="0" indent="0">
              <a:spcBef>
                <a:spcPts val="0"/>
              </a:spcBef>
              <a:buClr>
                <a:schemeClr val="dk1"/>
              </a:buClr>
              <a:buSzPts val="4400"/>
            </a:pPr>
            <a:r>
              <a:rPr lang="en-US" sz="3600" u="none" dirty="0">
                <a:solidFill>
                  <a:schemeClr val="bg1"/>
                </a:solidFill>
                <a:latin typeface="Times New Roman"/>
                <a:ea typeface="Times New Roman"/>
                <a:cs typeface="Times New Roman"/>
                <a:sym typeface="Times New Roman"/>
              </a:rPr>
              <a:t>Problem Statement</a:t>
            </a:r>
            <a:endParaRPr sz="3600" u="none" dirty="0">
              <a:solidFill>
                <a:schemeClr val="bg1"/>
              </a:solidFill>
              <a:latin typeface="Times New Roman"/>
              <a:ea typeface="Times New Roman"/>
              <a:cs typeface="Times New Roman"/>
              <a:sym typeface="Times New Roman"/>
            </a:endParaRPr>
          </a:p>
        </p:txBody>
      </p:sp>
      <p:sp>
        <p:nvSpPr>
          <p:cNvPr id="98" name="Google Shape;98;p1"/>
          <p:cNvSpPr txBox="1">
            <a:spLocks noGrp="1"/>
          </p:cNvSpPr>
          <p:nvPr>
            <p:ph type="body" idx="3"/>
          </p:nvPr>
        </p:nvSpPr>
        <p:spPr>
          <a:xfrm>
            <a:off x="9935487" y="33497954"/>
            <a:ext cx="19150200" cy="3381261"/>
          </a:xfrm>
          <a:prstGeom prst="rect">
            <a:avLst/>
          </a:prstGeom>
          <a:noFill/>
          <a:ln>
            <a:noFill/>
          </a:ln>
        </p:spPr>
        <p:txBody>
          <a:bodyPr spcFirstLastPara="1" wrap="square" lIns="417827" tIns="417827" rIns="417827" bIns="417827" anchor="t" anchorCtr="0">
            <a:spAutoFit/>
          </a:bodyPr>
          <a:lstStyle/>
          <a:p>
            <a:pPr marL="0" indent="0" algn="l">
              <a:spcBef>
                <a:spcPts val="0"/>
              </a:spcBef>
              <a:buClr>
                <a:srgbClr val="3F2F28"/>
              </a:buClr>
              <a:buSzPts val="1800"/>
            </a:pPr>
            <a:endParaRPr/>
          </a:p>
          <a:p>
            <a:pPr marL="0" indent="0" algn="l">
              <a:spcBef>
                <a:spcPts val="957"/>
              </a:spcBef>
              <a:buClr>
                <a:srgbClr val="3F2F28"/>
              </a:buClr>
              <a:buSzPts val="1493"/>
            </a:pPr>
            <a:endParaRPr/>
          </a:p>
        </p:txBody>
      </p:sp>
      <p:sp>
        <p:nvSpPr>
          <p:cNvPr id="104" name="Google Shape;104;p1"/>
          <p:cNvSpPr txBox="1"/>
          <p:nvPr/>
        </p:nvSpPr>
        <p:spPr>
          <a:xfrm>
            <a:off x="679042" y="11103234"/>
            <a:ext cx="13716000" cy="1143000"/>
          </a:xfrm>
          <a:prstGeom prst="rect">
            <a:avLst/>
          </a:prstGeom>
          <a:solidFill>
            <a:srgbClr val="A50000"/>
          </a:solidFill>
          <a:ln>
            <a:noFill/>
          </a:ln>
        </p:spPr>
        <p:txBody>
          <a:bodyPr spcFirstLastPara="1" wrap="square" lIns="292496" tIns="146205" rIns="292496" bIns="146205" anchor="t" anchorCtr="0">
            <a:spAutoFit/>
          </a:bodyPr>
          <a:lstStyle/>
          <a:p>
            <a:pPr algn="ctr"/>
            <a:r>
              <a:rPr lang="en-US" sz="3600" b="1" dirty="0">
                <a:solidFill>
                  <a:srgbClr val="FFFFFF"/>
                </a:solidFill>
                <a:latin typeface="Times New Roman"/>
                <a:ea typeface="Times New Roman"/>
                <a:cs typeface="Times New Roman"/>
                <a:sym typeface="Times New Roman"/>
              </a:rPr>
              <a:t>Project Purpose</a:t>
            </a:r>
            <a:endParaRPr sz="3600" b="1" dirty="0">
              <a:solidFill>
                <a:srgbClr val="FFFFFF"/>
              </a:solidFill>
              <a:latin typeface="Times New Roman"/>
              <a:ea typeface="Times New Roman"/>
              <a:cs typeface="Times New Roman"/>
              <a:sym typeface="Times New Roman"/>
            </a:endParaRPr>
          </a:p>
        </p:txBody>
      </p:sp>
      <p:sp>
        <p:nvSpPr>
          <p:cNvPr id="107" name="Google Shape;107;p1"/>
          <p:cNvSpPr/>
          <p:nvPr/>
        </p:nvSpPr>
        <p:spPr>
          <a:xfrm flipH="1">
            <a:off x="2753096" y="29540618"/>
            <a:ext cx="14046000" cy="1772593"/>
          </a:xfrm>
          <a:prstGeom prst="rect">
            <a:avLst/>
          </a:prstGeom>
          <a:noFill/>
          <a:ln>
            <a:noFill/>
          </a:ln>
        </p:spPr>
        <p:txBody>
          <a:bodyPr spcFirstLastPara="1" wrap="square" lIns="292496" tIns="146205" rIns="292496" bIns="146205" anchor="ctr" anchorCtr="0">
            <a:spAutoFit/>
          </a:bodyPr>
          <a:lstStyle/>
          <a:p>
            <a:pPr>
              <a:buClr>
                <a:schemeClr val="dk1"/>
              </a:buClr>
              <a:buSzPts val="1200"/>
            </a:pPr>
            <a:r>
              <a:rPr lang="en-US" sz="3733" b="1" i="1">
                <a:solidFill>
                  <a:schemeClr val="dk1"/>
                </a:solidFill>
                <a:latin typeface="Times New Roman"/>
                <a:ea typeface="Times New Roman"/>
                <a:cs typeface="Times New Roman"/>
                <a:sym typeface="Times New Roman"/>
              </a:rPr>
              <a:t>. </a:t>
            </a:r>
            <a:endParaRPr sz="6133" b="1">
              <a:solidFill>
                <a:schemeClr val="dk1"/>
              </a:solidFill>
              <a:latin typeface="Times New Roman"/>
              <a:ea typeface="Times New Roman"/>
              <a:cs typeface="Times New Roman"/>
              <a:sym typeface="Times New Roman"/>
            </a:endParaRPr>
          </a:p>
          <a:p>
            <a:pPr>
              <a:buClr>
                <a:schemeClr val="dk1"/>
              </a:buClr>
              <a:buSzPts val="1800"/>
            </a:pPr>
            <a:endParaRPr sz="5867">
              <a:solidFill>
                <a:schemeClr val="dk1"/>
              </a:solidFill>
            </a:endParaRPr>
          </a:p>
        </p:txBody>
      </p:sp>
      <p:sp>
        <p:nvSpPr>
          <p:cNvPr id="108" name="Google Shape;108;p1"/>
          <p:cNvSpPr/>
          <p:nvPr/>
        </p:nvSpPr>
        <p:spPr>
          <a:xfrm>
            <a:off x="3107551" y="31121511"/>
            <a:ext cx="11287491" cy="1772593"/>
          </a:xfrm>
          <a:prstGeom prst="rect">
            <a:avLst/>
          </a:prstGeom>
          <a:noFill/>
          <a:ln>
            <a:noFill/>
          </a:ln>
        </p:spPr>
        <p:txBody>
          <a:bodyPr spcFirstLastPara="1" wrap="square" lIns="292496" tIns="146205" rIns="292496" bIns="146205" anchor="ctr" anchorCtr="0">
            <a:spAutoFit/>
          </a:bodyPr>
          <a:lstStyle/>
          <a:p>
            <a:pPr>
              <a:buClr>
                <a:schemeClr val="dk1"/>
              </a:buClr>
              <a:buSzPts val="1200"/>
            </a:pPr>
            <a:r>
              <a:rPr lang="en-US" sz="3733">
                <a:solidFill>
                  <a:schemeClr val="dk1"/>
                </a:solidFill>
              </a:rPr>
              <a:t> </a:t>
            </a:r>
            <a:endParaRPr sz="6133">
              <a:solidFill>
                <a:schemeClr val="dk1"/>
              </a:solidFill>
            </a:endParaRPr>
          </a:p>
          <a:p>
            <a:pPr>
              <a:buClr>
                <a:schemeClr val="dk1"/>
              </a:buClr>
              <a:buSzPts val="1800"/>
            </a:pPr>
            <a:endParaRPr sz="5867">
              <a:solidFill>
                <a:schemeClr val="dk1"/>
              </a:solidFill>
            </a:endParaRPr>
          </a:p>
        </p:txBody>
      </p:sp>
      <p:sp>
        <p:nvSpPr>
          <p:cNvPr id="172" name="Google Shape;172;p1"/>
          <p:cNvSpPr txBox="1"/>
          <p:nvPr/>
        </p:nvSpPr>
        <p:spPr>
          <a:xfrm>
            <a:off x="679042" y="19573184"/>
            <a:ext cx="13716000" cy="1144703"/>
          </a:xfrm>
          <a:prstGeom prst="rect">
            <a:avLst/>
          </a:prstGeom>
          <a:solidFill>
            <a:srgbClr val="A50000"/>
          </a:solidFill>
          <a:ln>
            <a:noFill/>
          </a:ln>
        </p:spPr>
        <p:txBody>
          <a:bodyPr spcFirstLastPara="1" wrap="square" lIns="292496" tIns="292496" rIns="292496" bIns="292496" anchor="t" anchorCtr="0">
            <a:spAutoFit/>
          </a:bodyPr>
          <a:lstStyle/>
          <a:p>
            <a:pPr algn="ctr"/>
            <a:r>
              <a:rPr lang="en-US" sz="3600" b="1" dirty="0">
                <a:solidFill>
                  <a:srgbClr val="FFFFFF"/>
                </a:solidFill>
                <a:latin typeface="Times New Roman"/>
                <a:ea typeface="Times New Roman"/>
                <a:cs typeface="Times New Roman"/>
                <a:sym typeface="Times New Roman"/>
              </a:rPr>
              <a:t>Methodology</a:t>
            </a:r>
            <a:endParaRPr sz="3600" dirty="0">
              <a:solidFill>
                <a:srgbClr val="FFFFFF"/>
              </a:solidFill>
            </a:endParaRPr>
          </a:p>
        </p:txBody>
      </p:sp>
      <p:pic>
        <p:nvPicPr>
          <p:cNvPr id="5" name="Picture 4"/>
          <p:cNvPicPr>
            <a:picLocks noChangeAspect="1"/>
          </p:cNvPicPr>
          <p:nvPr/>
        </p:nvPicPr>
        <p:blipFill>
          <a:blip r:embed="rId3"/>
          <a:stretch>
            <a:fillRect/>
          </a:stretch>
        </p:blipFill>
        <p:spPr>
          <a:xfrm>
            <a:off x="1088575" y="2236281"/>
            <a:ext cx="9935487" cy="1467635"/>
          </a:xfrm>
          <a:prstGeom prst="rect">
            <a:avLst/>
          </a:prstGeom>
        </p:spPr>
      </p:pic>
      <p:sp>
        <p:nvSpPr>
          <p:cNvPr id="7" name="TextBox 6"/>
          <p:cNvSpPr txBox="1"/>
          <p:nvPr/>
        </p:nvSpPr>
        <p:spPr>
          <a:xfrm>
            <a:off x="11860613" y="-290061"/>
            <a:ext cx="18706472" cy="3988714"/>
          </a:xfrm>
          <a:prstGeom prst="rect">
            <a:avLst/>
          </a:prstGeom>
          <a:noFill/>
        </p:spPr>
        <p:txBody>
          <a:bodyPr wrap="square" lIns="292544" tIns="146269" rIns="292544" bIns="146269" rtlCol="0">
            <a:spAutoFit/>
          </a:bodyPr>
          <a:lstStyle/>
          <a:p>
            <a:pPr algn="ctr"/>
            <a:r>
              <a:rPr lang="en-US" sz="8000" dirty="0">
                <a:solidFill>
                  <a:schemeClr val="bg1"/>
                </a:solidFill>
                <a:latin typeface="Times New Roman"/>
                <a:cs typeface="Times New Roman"/>
              </a:rPr>
              <a:t>Title</a:t>
            </a:r>
          </a:p>
          <a:p>
            <a:pPr algn="ctr"/>
            <a:r>
              <a:rPr lang="en-US" sz="8000" dirty="0">
                <a:solidFill>
                  <a:schemeClr val="bg1"/>
                </a:solidFill>
                <a:latin typeface="Times New Roman"/>
                <a:cs typeface="Times New Roman"/>
              </a:rPr>
              <a:t>Student Name</a:t>
            </a:r>
          </a:p>
          <a:p>
            <a:pPr algn="ctr"/>
            <a:r>
              <a:rPr lang="en-US" sz="8000">
                <a:solidFill>
                  <a:schemeClr val="bg1"/>
                </a:solidFill>
                <a:latin typeface="Times New Roman"/>
                <a:cs typeface="Times New Roman"/>
              </a:rPr>
              <a:t>Faculty Mentor</a:t>
            </a:r>
            <a:endParaRPr lang="en-US" sz="8000" dirty="0">
              <a:solidFill>
                <a:schemeClr val="bg1"/>
              </a:solidFill>
              <a:latin typeface="Times New Roman"/>
              <a:cs typeface="Times New Roman"/>
            </a:endParaRPr>
          </a:p>
        </p:txBody>
      </p:sp>
      <p:sp>
        <p:nvSpPr>
          <p:cNvPr id="84" name="Google Shape;97;p1"/>
          <p:cNvSpPr txBox="1">
            <a:spLocks noGrp="1"/>
          </p:cNvSpPr>
          <p:nvPr>
            <p:ph type="body" idx="4"/>
          </p:nvPr>
        </p:nvSpPr>
        <p:spPr>
          <a:xfrm>
            <a:off x="15087600" y="5367210"/>
            <a:ext cx="13716000" cy="1143000"/>
          </a:xfrm>
          <a:prstGeom prst="rect">
            <a:avLst/>
          </a:prstGeom>
          <a:solidFill>
            <a:srgbClr val="A50000"/>
          </a:solidFill>
          <a:ln>
            <a:noFill/>
          </a:ln>
        </p:spPr>
        <p:txBody>
          <a:bodyPr spcFirstLastPara="1" wrap="square" lIns="167083" tIns="167083" rIns="167083" bIns="167083" anchor="ctr" anchorCtr="0">
            <a:spAutoFit/>
          </a:bodyPr>
          <a:lstStyle/>
          <a:p>
            <a:pPr marL="0" indent="0" algn="ctr">
              <a:spcBef>
                <a:spcPts val="0"/>
              </a:spcBef>
              <a:buClr>
                <a:schemeClr val="dk1"/>
              </a:buClr>
              <a:buSzPts val="4400"/>
            </a:pPr>
            <a:r>
              <a:rPr lang="en-US" sz="3600" b="1" dirty="0">
                <a:solidFill>
                  <a:schemeClr val="bg1"/>
                </a:solidFill>
              </a:rPr>
              <a:t>Outcomes</a:t>
            </a:r>
            <a:endParaRPr sz="3600" b="1" dirty="0">
              <a:solidFill>
                <a:schemeClr val="bg1"/>
              </a:solidFill>
            </a:endParaRPr>
          </a:p>
        </p:txBody>
      </p:sp>
      <p:sp>
        <p:nvSpPr>
          <p:cNvPr id="86" name="Google Shape;97;p1"/>
          <p:cNvSpPr txBox="1">
            <a:spLocks noGrp="1"/>
          </p:cNvSpPr>
          <p:nvPr>
            <p:ph type="body" idx="4"/>
          </p:nvPr>
        </p:nvSpPr>
        <p:spPr>
          <a:xfrm>
            <a:off x="29496160" y="5342266"/>
            <a:ext cx="13716000" cy="1143000"/>
          </a:xfrm>
          <a:prstGeom prst="rect">
            <a:avLst/>
          </a:prstGeom>
          <a:solidFill>
            <a:srgbClr val="A50000"/>
          </a:solidFill>
          <a:ln>
            <a:noFill/>
          </a:ln>
        </p:spPr>
        <p:txBody>
          <a:bodyPr spcFirstLastPara="1" wrap="square" lIns="167083" tIns="167083" rIns="167083" bIns="167083" anchor="ctr" anchorCtr="0">
            <a:spAutoFit/>
          </a:bodyPr>
          <a:lstStyle/>
          <a:p>
            <a:pPr marL="0" indent="0" algn="ctr">
              <a:spcBef>
                <a:spcPts val="0"/>
              </a:spcBef>
              <a:buClr>
                <a:schemeClr val="dk1"/>
              </a:buClr>
              <a:buSzPts val="4400"/>
            </a:pPr>
            <a:r>
              <a:rPr lang="en-US" sz="3600" b="1" dirty="0">
                <a:solidFill>
                  <a:schemeClr val="bg1"/>
                </a:solidFill>
              </a:rPr>
              <a:t>Discussion</a:t>
            </a:r>
            <a:endParaRPr sz="3600" b="1" dirty="0">
              <a:solidFill>
                <a:schemeClr val="bg1"/>
              </a:solidFill>
            </a:endParaRPr>
          </a:p>
        </p:txBody>
      </p:sp>
      <p:sp>
        <p:nvSpPr>
          <p:cNvPr id="87" name="Google Shape;97;p1"/>
          <p:cNvSpPr txBox="1">
            <a:spLocks noGrp="1"/>
          </p:cNvSpPr>
          <p:nvPr>
            <p:ph type="body" idx="4"/>
          </p:nvPr>
        </p:nvSpPr>
        <p:spPr>
          <a:xfrm>
            <a:off x="29496160" y="10614983"/>
            <a:ext cx="13716000" cy="1143000"/>
          </a:xfrm>
          <a:prstGeom prst="rect">
            <a:avLst/>
          </a:prstGeom>
          <a:solidFill>
            <a:srgbClr val="A50000"/>
          </a:solidFill>
          <a:ln>
            <a:noFill/>
          </a:ln>
        </p:spPr>
        <p:txBody>
          <a:bodyPr spcFirstLastPara="1" wrap="square" lIns="167083" tIns="167083" rIns="167083" bIns="167083" anchor="ctr" anchorCtr="0">
            <a:spAutoFit/>
          </a:bodyPr>
          <a:lstStyle/>
          <a:p>
            <a:pPr marL="0" indent="0" algn="ctr">
              <a:spcBef>
                <a:spcPts val="0"/>
              </a:spcBef>
              <a:buClr>
                <a:schemeClr val="dk1"/>
              </a:buClr>
              <a:buSzPts val="4400"/>
            </a:pPr>
            <a:r>
              <a:rPr lang="en-US" sz="3600" b="1" dirty="0">
                <a:solidFill>
                  <a:schemeClr val="bg1"/>
                </a:solidFill>
              </a:rPr>
              <a:t>Conclusion</a:t>
            </a:r>
            <a:endParaRPr sz="3600" b="1" dirty="0">
              <a:solidFill>
                <a:schemeClr val="bg1"/>
              </a:solidFill>
            </a:endParaRPr>
          </a:p>
        </p:txBody>
      </p:sp>
      <p:sp>
        <p:nvSpPr>
          <p:cNvPr id="88" name="Google Shape;97;p1"/>
          <p:cNvSpPr txBox="1">
            <a:spLocks noGrp="1"/>
          </p:cNvSpPr>
          <p:nvPr>
            <p:ph type="body" idx="4"/>
          </p:nvPr>
        </p:nvSpPr>
        <p:spPr>
          <a:xfrm>
            <a:off x="29496160" y="16459200"/>
            <a:ext cx="13716000" cy="1143000"/>
          </a:xfrm>
          <a:prstGeom prst="rect">
            <a:avLst/>
          </a:prstGeom>
          <a:solidFill>
            <a:srgbClr val="A50000"/>
          </a:solidFill>
          <a:ln>
            <a:noFill/>
          </a:ln>
        </p:spPr>
        <p:txBody>
          <a:bodyPr spcFirstLastPara="1" wrap="square" lIns="167083" tIns="167083" rIns="167083" bIns="167083" anchor="ctr" anchorCtr="0">
            <a:spAutoFit/>
          </a:bodyPr>
          <a:lstStyle/>
          <a:p>
            <a:pPr marL="0" indent="0" algn="ctr">
              <a:spcBef>
                <a:spcPts val="0"/>
              </a:spcBef>
              <a:buClr>
                <a:schemeClr val="dk1"/>
              </a:buClr>
              <a:buSzPts val="4400"/>
            </a:pPr>
            <a:r>
              <a:rPr lang="en-US" sz="3600" b="1" dirty="0">
                <a:solidFill>
                  <a:schemeClr val="bg1"/>
                </a:solidFill>
              </a:rPr>
              <a:t>References</a:t>
            </a:r>
            <a:endParaRPr sz="3600" b="1" dirty="0">
              <a:solidFill>
                <a:schemeClr val="bg1"/>
              </a:solidFill>
            </a:endParaRPr>
          </a:p>
        </p:txBody>
      </p:sp>
      <p:sp>
        <p:nvSpPr>
          <p:cNvPr id="89" name="Google Shape;97;p1"/>
          <p:cNvSpPr txBox="1">
            <a:spLocks noGrp="1"/>
          </p:cNvSpPr>
          <p:nvPr>
            <p:ph type="body" idx="4"/>
          </p:nvPr>
        </p:nvSpPr>
        <p:spPr>
          <a:xfrm>
            <a:off x="29496160" y="21160417"/>
            <a:ext cx="13716000" cy="1143000"/>
          </a:xfrm>
          <a:prstGeom prst="rect">
            <a:avLst/>
          </a:prstGeom>
          <a:solidFill>
            <a:srgbClr val="A50000"/>
          </a:solidFill>
          <a:ln>
            <a:noFill/>
          </a:ln>
        </p:spPr>
        <p:txBody>
          <a:bodyPr spcFirstLastPara="1" wrap="square" lIns="167083" tIns="167083" rIns="167083" bIns="167083" anchor="ctr" anchorCtr="0">
            <a:spAutoFit/>
          </a:bodyPr>
          <a:lstStyle/>
          <a:p>
            <a:pPr marL="0" indent="0" algn="ctr">
              <a:spcBef>
                <a:spcPts val="0"/>
              </a:spcBef>
              <a:buClr>
                <a:schemeClr val="dk1"/>
              </a:buClr>
              <a:buSzPts val="4400"/>
            </a:pPr>
            <a:r>
              <a:rPr lang="en-US" sz="3600" b="1" dirty="0">
                <a:solidFill>
                  <a:schemeClr val="bg1"/>
                </a:solidFill>
              </a:rPr>
              <a:t>Acknowledgements</a:t>
            </a:r>
            <a:endParaRPr sz="3600" b="1" dirty="0">
              <a:solidFill>
                <a:schemeClr val="bg1"/>
              </a:solidFill>
            </a:endParaRPr>
          </a:p>
        </p:txBody>
      </p:sp>
    </p:spTree>
  </p:cSld>
  <p:clrMapOvr>
    <a:masterClrMapping/>
  </p:clrMapOvr>
</p:sld>
</file>

<file path=ppt/theme/theme1.xml><?xml version="1.0" encoding="utf-8"?>
<a:theme xmlns:a="http://schemas.openxmlformats.org/drawingml/2006/main" name="Without guides">
  <a:themeElements>
    <a:clrScheme name="Custom 1">
      <a:dk1>
        <a:srgbClr val="000000"/>
      </a:dk1>
      <a:lt1>
        <a:srgbClr val="FFFFFF"/>
      </a:lt1>
      <a:dk2>
        <a:srgbClr val="323232"/>
      </a:dk2>
      <a:lt2>
        <a:srgbClr val="E5C243"/>
      </a:lt2>
      <a:accent1>
        <a:srgbClr val="A50000"/>
      </a:accent1>
      <a:accent2>
        <a:srgbClr val="A50000"/>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x60 Template">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18</Words>
  <Application>Microsoft Macintosh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Without guides</vt:lpstr>
      <vt:lpstr>36x60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PosterPresentations.com</dc:creator>
  <cp:lastModifiedBy>Karin Smith</cp:lastModifiedBy>
  <cp:revision>23</cp:revision>
  <cp:lastPrinted>2021-04-12T14:50:05Z</cp:lastPrinted>
  <dcterms:created xsi:type="dcterms:W3CDTF">2012-02-06T18:46:22Z</dcterms:created>
  <dcterms:modified xsi:type="dcterms:W3CDTF">2024-02-08T04:45:03Z</dcterms:modified>
</cp:coreProperties>
</file>